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17"/>
  </p:notesMasterIdLst>
  <p:sldIdLst>
    <p:sldId id="256" r:id="rId2"/>
    <p:sldId id="259" r:id="rId3"/>
    <p:sldId id="272" r:id="rId4"/>
    <p:sldId id="257" r:id="rId5"/>
    <p:sldId id="260" r:id="rId6"/>
    <p:sldId id="261" r:id="rId7"/>
    <p:sldId id="262" r:id="rId8"/>
    <p:sldId id="264" r:id="rId9"/>
    <p:sldId id="266" r:id="rId10"/>
    <p:sldId id="270" r:id="rId11"/>
    <p:sldId id="265" r:id="rId12"/>
    <p:sldId id="267" r:id="rId13"/>
    <p:sldId id="268" r:id="rId14"/>
    <p:sldId id="269" r:id="rId15"/>
    <p:sldId id="271" r:id="rId16"/>
  </p:sldIdLst>
  <p:sldSz cx="9144000" cy="6858000" type="screen4x3"/>
  <p:notesSz cx="6858000" cy="9144000"/>
  <p:defaultTextStyle>
    <a:defPPr>
      <a:defRPr lang="nl-NL"/>
    </a:defPPr>
    <a:lvl1pPr algn="l" rtl="0" fontAlgn="base">
      <a:spcBef>
        <a:spcPct val="0"/>
      </a:spcBef>
      <a:spcAft>
        <a:spcPct val="0"/>
      </a:spcAft>
      <a:defRPr sz="4400" kern="1200">
        <a:solidFill>
          <a:srgbClr val="33CCCC"/>
        </a:solidFill>
        <a:latin typeface="Times New Roman" pitchFamily="18" charset="0"/>
        <a:ea typeface="+mn-ea"/>
        <a:cs typeface="+mn-cs"/>
      </a:defRPr>
    </a:lvl1pPr>
    <a:lvl2pPr marL="457200" algn="l" rtl="0" fontAlgn="base">
      <a:spcBef>
        <a:spcPct val="0"/>
      </a:spcBef>
      <a:spcAft>
        <a:spcPct val="0"/>
      </a:spcAft>
      <a:defRPr sz="4400" kern="1200">
        <a:solidFill>
          <a:srgbClr val="33CCCC"/>
        </a:solidFill>
        <a:latin typeface="Times New Roman" pitchFamily="18" charset="0"/>
        <a:ea typeface="+mn-ea"/>
        <a:cs typeface="+mn-cs"/>
      </a:defRPr>
    </a:lvl2pPr>
    <a:lvl3pPr marL="914400" algn="l" rtl="0" fontAlgn="base">
      <a:spcBef>
        <a:spcPct val="0"/>
      </a:spcBef>
      <a:spcAft>
        <a:spcPct val="0"/>
      </a:spcAft>
      <a:defRPr sz="4400" kern="1200">
        <a:solidFill>
          <a:srgbClr val="33CCCC"/>
        </a:solidFill>
        <a:latin typeface="Times New Roman" pitchFamily="18" charset="0"/>
        <a:ea typeface="+mn-ea"/>
        <a:cs typeface="+mn-cs"/>
      </a:defRPr>
    </a:lvl3pPr>
    <a:lvl4pPr marL="1371600" algn="l" rtl="0" fontAlgn="base">
      <a:spcBef>
        <a:spcPct val="0"/>
      </a:spcBef>
      <a:spcAft>
        <a:spcPct val="0"/>
      </a:spcAft>
      <a:defRPr sz="4400" kern="1200">
        <a:solidFill>
          <a:srgbClr val="33CCCC"/>
        </a:solidFill>
        <a:latin typeface="Times New Roman" pitchFamily="18" charset="0"/>
        <a:ea typeface="+mn-ea"/>
        <a:cs typeface="+mn-cs"/>
      </a:defRPr>
    </a:lvl4pPr>
    <a:lvl5pPr marL="1828800" algn="l" rtl="0" fontAlgn="base">
      <a:spcBef>
        <a:spcPct val="0"/>
      </a:spcBef>
      <a:spcAft>
        <a:spcPct val="0"/>
      </a:spcAft>
      <a:defRPr sz="4400" kern="1200">
        <a:solidFill>
          <a:srgbClr val="33CCCC"/>
        </a:solidFill>
        <a:latin typeface="Times New Roman" pitchFamily="18" charset="0"/>
        <a:ea typeface="+mn-ea"/>
        <a:cs typeface="+mn-cs"/>
      </a:defRPr>
    </a:lvl5pPr>
    <a:lvl6pPr marL="2286000" algn="l" defTabSz="914400" rtl="0" eaLnBrk="1" latinLnBrk="0" hangingPunct="1">
      <a:defRPr sz="4400" kern="1200">
        <a:solidFill>
          <a:srgbClr val="33CCCC"/>
        </a:solidFill>
        <a:latin typeface="Times New Roman" pitchFamily="18" charset="0"/>
        <a:ea typeface="+mn-ea"/>
        <a:cs typeface="+mn-cs"/>
      </a:defRPr>
    </a:lvl6pPr>
    <a:lvl7pPr marL="2743200" algn="l" defTabSz="914400" rtl="0" eaLnBrk="1" latinLnBrk="0" hangingPunct="1">
      <a:defRPr sz="4400" kern="1200">
        <a:solidFill>
          <a:srgbClr val="33CCCC"/>
        </a:solidFill>
        <a:latin typeface="Times New Roman" pitchFamily="18" charset="0"/>
        <a:ea typeface="+mn-ea"/>
        <a:cs typeface="+mn-cs"/>
      </a:defRPr>
    </a:lvl7pPr>
    <a:lvl8pPr marL="3200400" algn="l" defTabSz="914400" rtl="0" eaLnBrk="1" latinLnBrk="0" hangingPunct="1">
      <a:defRPr sz="4400" kern="1200">
        <a:solidFill>
          <a:srgbClr val="33CCCC"/>
        </a:solidFill>
        <a:latin typeface="Times New Roman" pitchFamily="18" charset="0"/>
        <a:ea typeface="+mn-ea"/>
        <a:cs typeface="+mn-cs"/>
      </a:defRPr>
    </a:lvl8pPr>
    <a:lvl9pPr marL="3657600" algn="l" defTabSz="914400" rtl="0" eaLnBrk="1" latinLnBrk="0" hangingPunct="1">
      <a:defRPr sz="4400" kern="1200">
        <a:solidFill>
          <a:srgbClr val="33CCCC"/>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CCCC"/>
    <a:srgbClr val="000066"/>
    <a:srgbClr val="000099"/>
    <a:srgbClr val="8000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7023" autoAdjust="0"/>
    <p:restoredTop sz="90929"/>
  </p:normalViewPr>
  <p:slideViewPr>
    <p:cSldViewPr>
      <p:cViewPr varScale="1">
        <p:scale>
          <a:sx n="83" d="100"/>
          <a:sy n="83" d="100"/>
        </p:scale>
        <p:origin x="-146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1026"/>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solidFill>
                  <a:schemeClr val="tx1"/>
                </a:solidFill>
              </a:defRPr>
            </a:lvl1pPr>
          </a:lstStyle>
          <a:p>
            <a:pPr>
              <a:defRPr/>
            </a:pPr>
            <a:endParaRPr lang="nl-NL"/>
          </a:p>
        </p:txBody>
      </p:sp>
      <p:sp>
        <p:nvSpPr>
          <p:cNvPr id="3075" name="Rectangle 1027"/>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tx1"/>
                </a:solidFill>
              </a:defRPr>
            </a:lvl1pPr>
          </a:lstStyle>
          <a:p>
            <a:pPr>
              <a:defRPr/>
            </a:pPr>
            <a:endParaRPr lang="nl-NL"/>
          </a:p>
        </p:txBody>
      </p:sp>
      <p:sp>
        <p:nvSpPr>
          <p:cNvPr id="25604" name="Rectangle 1028"/>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1029"/>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nl-NL" noProof="0" smtClean="0"/>
              <a:t>Klik om de opmaakprofielen van de modeltekst te bewerken</a:t>
            </a:r>
          </a:p>
          <a:p>
            <a:pPr lvl="1"/>
            <a:r>
              <a:rPr lang="nl-NL" noProof="0" smtClean="0"/>
              <a:t>Tweede niveau</a:t>
            </a:r>
          </a:p>
          <a:p>
            <a:pPr lvl="2"/>
            <a:r>
              <a:rPr lang="nl-NL" noProof="0" smtClean="0"/>
              <a:t>Derde niveau</a:t>
            </a:r>
          </a:p>
          <a:p>
            <a:pPr lvl="3"/>
            <a:r>
              <a:rPr lang="nl-NL" noProof="0" smtClean="0"/>
              <a:t>Vierde niveau</a:t>
            </a:r>
          </a:p>
          <a:p>
            <a:pPr lvl="4"/>
            <a:r>
              <a:rPr lang="nl-NL" noProof="0" smtClean="0"/>
              <a:t>Vijfde niveau</a:t>
            </a:r>
          </a:p>
        </p:txBody>
      </p:sp>
      <p:sp>
        <p:nvSpPr>
          <p:cNvPr id="3078" name="Rectangle 1030"/>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solidFill>
                  <a:schemeClr val="tx1"/>
                </a:solidFill>
              </a:defRPr>
            </a:lvl1pPr>
          </a:lstStyle>
          <a:p>
            <a:pPr>
              <a:defRPr/>
            </a:pPr>
            <a:endParaRPr lang="nl-NL"/>
          </a:p>
        </p:txBody>
      </p:sp>
      <p:sp>
        <p:nvSpPr>
          <p:cNvPr id="3079" name="Rectangle 1031"/>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defRPr>
            </a:lvl1pPr>
          </a:lstStyle>
          <a:p>
            <a:pPr>
              <a:defRPr/>
            </a:pPr>
            <a:fld id="{3AF4C2A7-42A3-4D6C-86A5-05169594EE3C}" type="slidenum">
              <a:rPr lang="nl-NL"/>
              <a:pPr>
                <a:defRPr/>
              </a:pPr>
              <a:t>‹nr.›</a:t>
            </a:fld>
            <a:endParaRPr lang="nl-NL"/>
          </a:p>
        </p:txBody>
      </p:sp>
    </p:spTree>
    <p:extLst>
      <p:ext uri="{BB962C8B-B14F-4D97-AF65-F5344CB8AC3E}">
        <p14:creationId xmlns:p14="http://schemas.microsoft.com/office/powerpoint/2010/main" val="102981368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84B10BCF-460A-4EB8-A14D-F7965D1FA5E5}" type="slidenum">
              <a:rPr lang="nl-NL" altLang="en-US" smtClean="0"/>
              <a:pPr eaLnBrk="1" hangingPunct="1">
                <a:spcBef>
                  <a:spcPct val="0"/>
                </a:spcBef>
              </a:pPr>
              <a:t>1</a:t>
            </a:fld>
            <a:endParaRPr lang="nl-NL" altLang="en-US" smtClean="0"/>
          </a:p>
        </p:txBody>
      </p:sp>
      <p:sp>
        <p:nvSpPr>
          <p:cNvPr id="26627" name="Rectangle 2"/>
          <p:cNvSpPr>
            <a:spLocks noChangeArrowheads="1" noTextEdit="1"/>
          </p:cNvSpPr>
          <p:nvPr>
            <p:ph type="sldImg"/>
          </p:nvPr>
        </p:nvSpPr>
        <p:spPr>
          <a:ln/>
        </p:spPr>
      </p:sp>
      <p:sp>
        <p:nvSpPr>
          <p:cNvPr id="26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titelpagina</a:t>
            </a:r>
            <a:endParaRPr lang="nl-NL"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jdelijke aanduiding voor dia-afbeelding 1"/>
          <p:cNvSpPr>
            <a:spLocks noGrp="1" noRot="1" noChangeAspect="1" noTextEdit="1"/>
          </p:cNvSpPr>
          <p:nvPr>
            <p:ph type="sldImg"/>
          </p:nvPr>
        </p:nvSpPr>
        <p:spPr>
          <a:ln/>
        </p:spPr>
      </p:sp>
      <p:sp>
        <p:nvSpPr>
          <p:cNvPr id="35843" name="Tijdelijke aanduiding voor notiti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l-NL" altLang="en-US" smtClean="0"/>
              <a:t>Dit is natuurlijk in werkelijkheid een veel grotere slang, maar het berust op hetzelfde principe</a:t>
            </a:r>
          </a:p>
        </p:txBody>
      </p:sp>
      <p:sp>
        <p:nvSpPr>
          <p:cNvPr id="35844" name="Tijdelijke aanduiding voor dia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606C3589-898C-4128-AF83-71A6BAE0E173}" type="slidenum">
              <a:rPr lang="nl-NL" altLang="en-US" smtClean="0"/>
              <a:pPr eaLnBrk="1" hangingPunct="1">
                <a:spcBef>
                  <a:spcPct val="0"/>
                </a:spcBef>
              </a:pPr>
              <a:t>10</a:t>
            </a:fld>
            <a:endParaRPr lang="nl-NL"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CD42051B-3BE1-486F-845A-0DAD5B9B114C}" type="slidenum">
              <a:rPr lang="nl-NL" altLang="en-US" smtClean="0"/>
              <a:pPr eaLnBrk="1" hangingPunct="1">
                <a:spcBef>
                  <a:spcPct val="0"/>
                </a:spcBef>
              </a:pPr>
              <a:t>11</a:t>
            </a:fld>
            <a:endParaRPr lang="nl-NL" altLang="en-US" smtClean="0"/>
          </a:p>
        </p:txBody>
      </p:sp>
      <p:sp>
        <p:nvSpPr>
          <p:cNvPr id="36867" name="Rectangle 2"/>
          <p:cNvSpPr>
            <a:spLocks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Met behulp van een optisch instrument (zie foto) kan de hoogte worden gemeten van een plaats waarvan de hoogte tov NAP bekend is. Vervolgens kan op basis van deze bekende hoogte ook een onbekende hoogte worden ingemeten.</a:t>
            </a:r>
            <a:endParaRPr lang="nl-NL"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6B4C616B-45AF-45AC-BBAD-6B1D8DF53847}" type="slidenum">
              <a:rPr lang="nl-NL" altLang="en-US" smtClean="0"/>
              <a:pPr eaLnBrk="1" hangingPunct="1">
                <a:spcBef>
                  <a:spcPct val="0"/>
                </a:spcBef>
              </a:pPr>
              <a:t>12</a:t>
            </a:fld>
            <a:endParaRPr lang="nl-NL" altLang="en-US" smtClean="0"/>
          </a:p>
        </p:txBody>
      </p:sp>
      <p:sp>
        <p:nvSpPr>
          <p:cNvPr id="37891" name="Rectangle 2"/>
          <p:cNvSpPr>
            <a:spLocks noChangeArrowheads="1" noTextEdit="1"/>
          </p:cNvSpPr>
          <p:nvPr>
            <p:ph type="sldImg"/>
          </p:nvPr>
        </p:nvSpPr>
        <p:spPr>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Een GPS (Global Positioning Systeem) baseert zijn (verticale) postie op basis van satelieten. </a:t>
            </a:r>
          </a:p>
          <a:p>
            <a:pPr>
              <a:spcBef>
                <a:spcPct val="50000"/>
              </a:spcBef>
            </a:pPr>
            <a:r>
              <a:rPr lang="nl-NL" altLang="en-US" smtClean="0">
                <a:cs typeface="Times New Roman" pitchFamily="18" charset="0"/>
              </a:rPr>
              <a:t>Met behulp van het Global Positioning System (GPS) zoals bijv in een TOMTOM wordt gebruikt, kan iedere positie en hoogte op aarde zeer nauwkeurig worden bepaald. </a:t>
            </a:r>
          </a:p>
          <a:p>
            <a:pPr>
              <a:spcBef>
                <a:spcPct val="50000"/>
              </a:spcBef>
            </a:pPr>
            <a:r>
              <a:rPr lang="nl-NL" altLang="en-US" smtClean="0">
                <a:cs typeface="Times New Roman" pitchFamily="18" charset="0"/>
              </a:rPr>
              <a:t> </a:t>
            </a:r>
          </a:p>
          <a:p>
            <a:pPr>
              <a:spcBef>
                <a:spcPct val="50000"/>
              </a:spcBef>
            </a:pPr>
            <a:r>
              <a:rPr lang="nl-NL" altLang="en-US" smtClean="0">
                <a:cs typeface="Times New Roman" pitchFamily="18" charset="0"/>
              </a:rPr>
              <a:t>Daarvoor zijn minimaal 3 satellieten nodig die een signaal naar de ontvanger zenden.</a:t>
            </a:r>
          </a:p>
          <a:p>
            <a:pPr>
              <a:spcBef>
                <a:spcPct val="50000"/>
              </a:spcBef>
            </a:pPr>
            <a:r>
              <a:rPr lang="nl-NL" altLang="en-US" smtClean="0">
                <a:cs typeface="Times New Roman" pitchFamily="18" charset="0"/>
              </a:rPr>
              <a:t> </a:t>
            </a:r>
          </a:p>
          <a:p>
            <a:pPr>
              <a:spcBef>
                <a:spcPct val="50000"/>
              </a:spcBef>
            </a:pPr>
            <a:r>
              <a:rPr lang="nl-NL" altLang="en-US" smtClean="0">
                <a:cs typeface="Times New Roman" pitchFamily="18" charset="0"/>
              </a:rPr>
              <a:t>Omdat de  GPS-satellieten steeds een bekende positie tov van de aarde hebben, is de plaats én hoogte van de ontvanger exact te berekenen </a:t>
            </a:r>
          </a:p>
          <a:p>
            <a:pPr eaLnBrk="1" hangingPunct="1"/>
            <a:endParaRPr lang="nl-NL"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jdelijke aanduiding voor dia-afbeelding 1"/>
          <p:cNvSpPr>
            <a:spLocks noGrp="1" noRot="1" noChangeAspect="1" noTextEdit="1"/>
          </p:cNvSpPr>
          <p:nvPr>
            <p:ph type="sldImg"/>
          </p:nvPr>
        </p:nvSpPr>
        <p:spPr>
          <a:ln/>
        </p:spPr>
      </p:sp>
      <p:sp>
        <p:nvSpPr>
          <p:cNvPr id="38915" name="Tijdelijke aanduiding voor notiti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l-NL" altLang="en-US" smtClean="0"/>
              <a:t>Je kunt uitleggen dat het handig is als je bijvoorbeeld een tunnel of brug gaat aanleggen dat het belangrijk is dat de hoogtes bekend zijn, omdat het anders niet mogelijk is om alles recht/op de juiste hoogte etc. aan te leggen.</a:t>
            </a:r>
          </a:p>
        </p:txBody>
      </p:sp>
      <p:sp>
        <p:nvSpPr>
          <p:cNvPr id="38916" name="Tijdelijke aanduiding voor dia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188F6E8B-CB14-46F3-810A-B1857488125C}" type="slidenum">
              <a:rPr lang="nl-NL" altLang="en-US" smtClean="0"/>
              <a:pPr eaLnBrk="1" hangingPunct="1">
                <a:spcBef>
                  <a:spcPct val="0"/>
                </a:spcBef>
              </a:pPr>
              <a:t>13</a:t>
            </a:fld>
            <a:endParaRPr lang="nl-NL"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jdelijke aanduiding voor dia-afbeelding 1"/>
          <p:cNvSpPr>
            <a:spLocks noGrp="1" noRot="1" noChangeAspect="1" noTextEdit="1"/>
          </p:cNvSpPr>
          <p:nvPr>
            <p:ph type="sldImg"/>
          </p:nvPr>
        </p:nvSpPr>
        <p:spPr>
          <a:ln/>
        </p:spPr>
      </p:sp>
      <p:sp>
        <p:nvSpPr>
          <p:cNvPr id="39939" name="Tijdelijke aanduiding voor notiti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l-NL" altLang="en-US" smtClean="0"/>
              <a:t>Door de hyperlink te openen is er een kaart zichtbaar waarop het gebied staat aangegeven dat bij een bepaald NAP niveau onder water komt te staan.</a:t>
            </a:r>
          </a:p>
        </p:txBody>
      </p:sp>
      <p:sp>
        <p:nvSpPr>
          <p:cNvPr id="39940" name="Tijdelijke aanduiding voor dia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960B4A01-0A52-43F3-A306-C0E34377A1E3}" type="slidenum">
              <a:rPr lang="nl-NL" altLang="en-US" smtClean="0"/>
              <a:pPr eaLnBrk="1" hangingPunct="1">
                <a:spcBef>
                  <a:spcPct val="0"/>
                </a:spcBef>
              </a:pPr>
              <a:t>14</a:t>
            </a:fld>
            <a:endParaRPr lang="nl-NL"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jdelijke aanduiding voor dia-afbeelding 1"/>
          <p:cNvSpPr>
            <a:spLocks noGrp="1" noRot="1" noChangeAspect="1" noTextEdit="1"/>
          </p:cNvSpPr>
          <p:nvPr>
            <p:ph type="sldImg"/>
          </p:nvPr>
        </p:nvSpPr>
        <p:spPr>
          <a:ln/>
        </p:spPr>
      </p:sp>
      <p:sp>
        <p:nvSpPr>
          <p:cNvPr id="40963" name="Tijdelijke aanduiding voor notiti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40964" name="Tijdelijke aanduiding voor dia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7B641BF1-D517-4E3C-AE6B-5525BFD3B183}" type="slidenum">
              <a:rPr lang="nl-NL" altLang="en-US" smtClean="0"/>
              <a:pPr eaLnBrk="1" hangingPunct="1">
                <a:spcBef>
                  <a:spcPct val="0"/>
                </a:spcBef>
              </a:pPr>
              <a:t>15</a:t>
            </a:fld>
            <a:endParaRPr lang="nl-NL"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F356CFA6-191D-4EBF-B63E-B0CE6A5AF947}" type="slidenum">
              <a:rPr lang="nl-NL" altLang="en-US" smtClean="0"/>
              <a:pPr eaLnBrk="1" hangingPunct="1">
                <a:spcBef>
                  <a:spcPct val="0"/>
                </a:spcBef>
              </a:pPr>
              <a:t>2</a:t>
            </a:fld>
            <a:endParaRPr lang="nl-NL" altLang="en-US" smtClean="0"/>
          </a:p>
        </p:txBody>
      </p:sp>
      <p:sp>
        <p:nvSpPr>
          <p:cNvPr id="27651" name="Rectangle 1026"/>
          <p:cNvSpPr>
            <a:spLocks noChangeArrowheads="1" noTextEdit="1"/>
          </p:cNvSpPr>
          <p:nvPr>
            <p:ph type="sldImg"/>
          </p:nvPr>
        </p:nvSpPr>
        <p:spPr>
          <a:ln/>
        </p:spPr>
      </p:sp>
      <p:sp>
        <p:nvSpPr>
          <p:cNvPr id="27652"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Bij Voor alle metingen heb je een nul-niveau nodig ten opzichte waarvan je meet. Voor hoogtemetingen van waterstanden, infrastructurele werken etc. is dat het NAP. </a:t>
            </a:r>
            <a:endParaRPr lang="nl-NL"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jdelijke aanduiding voor dia-afbeelding 1"/>
          <p:cNvSpPr>
            <a:spLocks noGrp="1" noRot="1" noChangeAspect="1" noTextEdit="1"/>
          </p:cNvSpPr>
          <p:nvPr>
            <p:ph type="sldImg"/>
          </p:nvPr>
        </p:nvSpPr>
        <p:spPr>
          <a:ln/>
        </p:spPr>
      </p:sp>
      <p:sp>
        <p:nvSpPr>
          <p:cNvPr id="28675" name="Tijdelijke aanduiding voor notiti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28676" name="Tijdelijke aanduiding voor dia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CA51229D-1C5B-4504-8E66-643CD197374F}" type="slidenum">
              <a:rPr lang="nl-NL" altLang="en-US" smtClean="0"/>
              <a:pPr eaLnBrk="1" hangingPunct="1">
                <a:spcBef>
                  <a:spcPct val="0"/>
                </a:spcBef>
              </a:pPr>
              <a:t>3</a:t>
            </a:fld>
            <a:endParaRPr lang="nl-NL"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6EF3C0F4-3EE3-4098-BE4A-7EF52C02D52C}" type="slidenum">
              <a:rPr lang="nl-NL" altLang="en-US" smtClean="0"/>
              <a:pPr eaLnBrk="1" hangingPunct="1">
                <a:spcBef>
                  <a:spcPct val="0"/>
                </a:spcBef>
              </a:pPr>
              <a:t>4</a:t>
            </a:fld>
            <a:endParaRPr lang="nl-NL" altLang="en-US" smtClean="0"/>
          </a:p>
        </p:txBody>
      </p:sp>
      <p:sp>
        <p:nvSpPr>
          <p:cNvPr id="29699" name="Rectangle 2"/>
          <p:cNvSpPr>
            <a:spLocks noChangeArrowheads="1" noTextEdit="1"/>
          </p:cNvSpPr>
          <p:nvPr>
            <p:ph type="sldImg"/>
          </p:nvPr>
        </p:nvSpPr>
        <p:spPr>
          <a:ln/>
        </p:spPr>
      </p:sp>
      <p:sp>
        <p:nvSpPr>
          <p:cNvPr id="29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In de presentatie wordt het NAP vanuit drie verschillende invalshoeken benaderd:</a:t>
            </a:r>
          </a:p>
          <a:p>
            <a:pPr eaLnBrk="1" hangingPunct="1"/>
            <a:r>
              <a:rPr lang="en-US" altLang="en-US" smtClean="0"/>
              <a:t>- De cultuur-historische benadering (hoe is het tot stand gekomen?)</a:t>
            </a:r>
          </a:p>
          <a:p>
            <a:pPr eaLnBrk="1" hangingPunct="1">
              <a:buFontTx/>
              <a:buChar char="-"/>
            </a:pPr>
            <a:r>
              <a:rPr lang="en-US" altLang="en-US" smtClean="0"/>
              <a:t>de technische benadering (hoe wordt het gemeten/wat zijn waterpassingen )</a:t>
            </a:r>
          </a:p>
          <a:p>
            <a:pPr eaLnBrk="1" hangingPunct="1">
              <a:buFontTx/>
              <a:buChar char="-"/>
            </a:pPr>
            <a:r>
              <a:rPr lang="en-US" altLang="en-US" smtClean="0"/>
              <a:t>De maatschappelijke betekenis (wat doen we met een referentievlak als het NAP/wat hebben we aan een referentievlak als het NAP/waarvoor is het belangrijk om een referentievlak te hebben)</a:t>
            </a:r>
          </a:p>
          <a:p>
            <a:pPr eaLnBrk="1" hangingPunct="1">
              <a:buFontTx/>
              <a:buChar char="-"/>
            </a:pPr>
            <a:endParaRPr lang="nl-NL"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C6D1387A-9DB9-410A-8F44-B7CD2BEB15BD}" type="slidenum">
              <a:rPr lang="nl-NL" altLang="en-US" smtClean="0"/>
              <a:pPr eaLnBrk="1" hangingPunct="1">
                <a:spcBef>
                  <a:spcPct val="0"/>
                </a:spcBef>
              </a:pPr>
              <a:t>5</a:t>
            </a:fld>
            <a:endParaRPr lang="nl-NL" altLang="en-US" smtClean="0"/>
          </a:p>
        </p:txBody>
      </p:sp>
      <p:sp>
        <p:nvSpPr>
          <p:cNvPr id="30723" name="Rectangle 2"/>
          <p:cNvSpPr>
            <a:spLocks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De maanden januari en februari werden in het gemiddelde van de vloedstand niet meegenomen.</a:t>
            </a:r>
          </a:p>
          <a:p>
            <a:pPr eaLnBrk="1" hangingPunct="1"/>
            <a:r>
              <a:rPr lang="en-US" altLang="en-US" smtClean="0"/>
              <a:t>Eventueel het begrip vloed nog toelichten.</a:t>
            </a:r>
            <a:endParaRPr lang="nl-NL"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636F9A32-4B25-4C01-886A-8CE9114C85A0}" type="slidenum">
              <a:rPr lang="nl-NL" altLang="en-US" smtClean="0"/>
              <a:pPr eaLnBrk="1" hangingPunct="1">
                <a:spcBef>
                  <a:spcPct val="0"/>
                </a:spcBef>
              </a:pPr>
              <a:t>6</a:t>
            </a:fld>
            <a:endParaRPr lang="nl-NL" altLang="en-US" smtClean="0"/>
          </a:p>
        </p:txBody>
      </p:sp>
      <p:sp>
        <p:nvSpPr>
          <p:cNvPr id="31747" name="Rectangle 2"/>
          <p:cNvSpPr>
            <a:spLocks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De stenen werden ingemetseld in acht sluizen in de dijk langs het IJ.</a:t>
            </a:r>
          </a:p>
          <a:p>
            <a:pPr eaLnBrk="1" hangingPunct="1"/>
            <a:r>
              <a:rPr lang="en-US" altLang="en-US" smtClean="0"/>
              <a:t>De stenen zaten allemaal precies even hoog en vormden zo een fysiek referentievlak. Dit gebeurde in 1683.</a:t>
            </a:r>
            <a:endParaRPr lang="nl-NL"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E11E7D52-EB6E-4452-A2E8-79E0B511AD39}" type="slidenum">
              <a:rPr lang="nl-NL" altLang="en-US" smtClean="0"/>
              <a:pPr eaLnBrk="1" hangingPunct="1">
                <a:spcBef>
                  <a:spcPct val="0"/>
                </a:spcBef>
              </a:pPr>
              <a:t>7</a:t>
            </a:fld>
            <a:endParaRPr lang="nl-NL" altLang="en-US" smtClean="0"/>
          </a:p>
        </p:txBody>
      </p:sp>
      <p:sp>
        <p:nvSpPr>
          <p:cNvPr id="32771" name="Rectangle 2"/>
          <p:cNvSpPr>
            <a:spLocks noChangeArrowheads="1" noTextEdit="1"/>
          </p:cNvSpPr>
          <p:nvPr>
            <p:ph type="sldImg"/>
          </p:nvPr>
        </p:nvSpPr>
        <p:spPr>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De huddestenen zijn inmiddels bijna allemaal verdwenen. Er is er nog een zichtbaar in de Eenhoornsluis. (onderdeel van de NAP wandeling?)</a:t>
            </a:r>
          </a:p>
          <a:p>
            <a:pPr eaLnBrk="1" hangingPunct="1"/>
            <a:r>
              <a:rPr lang="en-US" altLang="en-US" smtClean="0"/>
              <a:t>In plaats daarvan is er in 1955 een vervangend peilmerk o pde Dam in Amsterdam gemaakt. Dit peilmerk is niet zichtbaar. Wel is er vlak voor het koninklijk paleis een putdeksel met het opschrift NP XXX waaronder het peilmerk zich bevindt. </a:t>
            </a:r>
            <a:endParaRPr lang="nl-NL"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jdelijke aanduiding voor dia-afbeelding 1"/>
          <p:cNvSpPr>
            <a:spLocks noGrp="1" noRot="1" noChangeAspect="1" noTextEdit="1"/>
          </p:cNvSpPr>
          <p:nvPr>
            <p:ph type="sldImg"/>
          </p:nvPr>
        </p:nvSpPr>
        <p:spPr>
          <a:ln/>
        </p:spPr>
      </p:sp>
      <p:sp>
        <p:nvSpPr>
          <p:cNvPr id="33795" name="Tijdelijke aanduiding voor notiti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33796" name="Tijdelijke aanduiding voor dia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B8088F28-6FFE-4DF5-9F17-E9D94EE12EDB}" type="slidenum">
              <a:rPr lang="nl-NL" altLang="en-US" smtClean="0"/>
              <a:pPr eaLnBrk="1" hangingPunct="1">
                <a:spcBef>
                  <a:spcPct val="0"/>
                </a:spcBef>
              </a:pPr>
              <a:t>8</a:t>
            </a:fld>
            <a:endParaRPr lang="nl-NL"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634AEDBC-B831-42D8-85AC-1D90E22E5301}" type="slidenum">
              <a:rPr lang="nl-NL" altLang="en-US" smtClean="0"/>
              <a:pPr eaLnBrk="1" hangingPunct="1">
                <a:spcBef>
                  <a:spcPct val="0"/>
                </a:spcBef>
              </a:pPr>
              <a:t>9</a:t>
            </a:fld>
            <a:endParaRPr lang="nl-NL" altLang="en-US" smtClean="0"/>
          </a:p>
        </p:txBody>
      </p:sp>
      <p:sp>
        <p:nvSpPr>
          <p:cNvPr id="34819" name="Rectangle 2"/>
          <p:cNvSpPr>
            <a:spLocks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Met een hydrostatische waterpassing wordt gebruik gemaakt van het feit dat het waterniveau in twee buizen bv. Die met elkaar verbonden zijn, op gelijke hoogte staan. </a:t>
            </a:r>
            <a:r>
              <a:rPr lang="nl-NL" altLang="en-US" smtClean="0">
                <a:latin typeface="Verdana" pitchFamily="34" charset="0"/>
                <a:cs typeface="Times New Roman" pitchFamily="18" charset="0"/>
              </a:rPr>
              <a:t>Bij de hydrostatische waterpassing wordt een lange flexibele buis gevuld met water. </a:t>
            </a:r>
            <a:endParaRPr lang="en-US" altLang="en-US" smtClean="0">
              <a:latin typeface="Verdana" pitchFamily="34" charset="0"/>
              <a:cs typeface="Times New Roman" pitchFamily="18" charset="0"/>
            </a:endParaRPr>
          </a:p>
          <a:p>
            <a:r>
              <a:rPr lang="nl-NL" altLang="en-US" smtClean="0">
                <a:latin typeface="Verdana" pitchFamily="34" charset="0"/>
                <a:cs typeface="Times New Roman" pitchFamily="18" charset="0"/>
              </a:rPr>
              <a:t> </a:t>
            </a:r>
          </a:p>
          <a:p>
            <a:r>
              <a:rPr lang="nl-NL" altLang="en-US" smtClean="0">
                <a:latin typeface="Verdana" pitchFamily="34" charset="0"/>
                <a:cs typeface="Times New Roman" pitchFamily="18" charset="0"/>
              </a:rPr>
              <a:t>Aan beide uiteinden van de buis zitten peilglazen met een</a:t>
            </a:r>
          </a:p>
          <a:p>
            <a:r>
              <a:rPr lang="nl-NL" altLang="en-US" smtClean="0">
                <a:latin typeface="Verdana" pitchFamily="34" charset="0"/>
                <a:cs typeface="Times New Roman" pitchFamily="18" charset="0"/>
              </a:rPr>
              <a:t>schaalverdeling ernaast. Hierop wordt de waterstand in de buis</a:t>
            </a:r>
          </a:p>
          <a:p>
            <a:r>
              <a:rPr lang="nl-NL" altLang="en-US" smtClean="0">
                <a:latin typeface="Verdana" pitchFamily="34" charset="0"/>
                <a:cs typeface="Times New Roman" pitchFamily="18" charset="0"/>
              </a:rPr>
              <a:t>afgelezen. Volgens de wet van de communicerende vaten staat</a:t>
            </a:r>
          </a:p>
          <a:p>
            <a:r>
              <a:rPr lang="nl-NL" altLang="en-US" smtClean="0">
                <a:latin typeface="Verdana" pitchFamily="34" charset="0"/>
                <a:cs typeface="Times New Roman" pitchFamily="18" charset="0"/>
              </a:rPr>
              <a:t>het water in beide peilglazen even hoog: waterpas dus.</a:t>
            </a:r>
            <a:r>
              <a:rPr lang="nl-NL" altLang="en-US" smtClean="0"/>
              <a:t> </a:t>
            </a:r>
          </a:p>
          <a:p>
            <a:pPr eaLnBrk="1" hangingPunct="1"/>
            <a:endParaRPr lang="nl-NL"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4" name="Rechthoek 3"/>
          <p:cNvSpPr/>
          <p:nvPr/>
        </p:nvSpPr>
        <p:spPr>
          <a:xfrm>
            <a:off x="0" y="0"/>
            <a:ext cx="365125" cy="6854825"/>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5" name="Rechthoek 4"/>
          <p:cNvSpPr/>
          <p:nvPr/>
        </p:nvSpPr>
        <p:spPr>
          <a:xfrm>
            <a:off x="309563" y="681038"/>
            <a:ext cx="46037"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6" name="Rechthoek 5"/>
          <p:cNvSpPr/>
          <p:nvPr/>
        </p:nvSpPr>
        <p:spPr>
          <a:xfrm>
            <a:off x="268288" y="681038"/>
            <a:ext cx="2857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7" name="Rechthoek 6"/>
          <p:cNvSpPr/>
          <p:nvPr/>
        </p:nvSpPr>
        <p:spPr>
          <a:xfrm>
            <a:off x="249238"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0" name="Rechthoek 9"/>
          <p:cNvSpPr/>
          <p:nvPr/>
        </p:nvSpPr>
        <p:spPr>
          <a:xfrm>
            <a:off x="222250" y="681038"/>
            <a:ext cx="7938"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11" name="Rechthoek 10"/>
          <p:cNvSpPr/>
          <p:nvPr/>
        </p:nvSpPr>
        <p:spPr>
          <a:xfrm>
            <a:off x="255588" y="5046663"/>
            <a:ext cx="73025" cy="1692275"/>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2" name="Rechthoek 11"/>
          <p:cNvSpPr/>
          <p:nvPr/>
        </p:nvSpPr>
        <p:spPr>
          <a:xfrm>
            <a:off x="255588" y="4797425"/>
            <a:ext cx="73025"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3" name="Rechthoek 12"/>
          <p:cNvSpPr/>
          <p:nvPr/>
        </p:nvSpPr>
        <p:spPr>
          <a:xfrm>
            <a:off x="255588" y="4637088"/>
            <a:ext cx="73025" cy="138112"/>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4" name="Rechthoek 13"/>
          <p:cNvSpPr/>
          <p:nvPr/>
        </p:nvSpPr>
        <p:spPr>
          <a:xfrm>
            <a:off x="255588" y="4541838"/>
            <a:ext cx="73025" cy="7461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8" name="Titel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lang="nl-NL" smtClean="0"/>
              <a:t>Klik om de stijl te bewerken</a:t>
            </a:r>
            <a:endParaRPr lang="en-US"/>
          </a:p>
        </p:txBody>
      </p:sp>
      <p:sp>
        <p:nvSpPr>
          <p:cNvPr id="9" name="Ondertitel 8"/>
          <p:cNvSpPr>
            <a:spLocks noGrp="1"/>
          </p:cNvSpPr>
          <p:nvPr>
            <p:ph type="subTitle" idx="1"/>
          </p:nvPr>
        </p:nvSpPr>
        <p:spPr>
          <a:xfrm>
            <a:off x="914400" y="2834640"/>
            <a:ext cx="7772400" cy="1508760"/>
          </a:xfrm>
        </p:spPr>
        <p:txBody>
          <a:bodyPr lIns="100584"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nl-NL" smtClean="0"/>
              <a:t>Klik om het opmaakprofiel van de modelondertitel te bewerken</a:t>
            </a:r>
            <a:endParaRPr lang="en-US"/>
          </a:p>
        </p:txBody>
      </p:sp>
      <p:sp>
        <p:nvSpPr>
          <p:cNvPr id="15" name="Tijdelijke aanduiding voor datum 27"/>
          <p:cNvSpPr>
            <a:spLocks noGrp="1"/>
          </p:cNvSpPr>
          <p:nvPr>
            <p:ph type="dt" sz="half" idx="10"/>
          </p:nvPr>
        </p:nvSpPr>
        <p:spPr/>
        <p:txBody>
          <a:bodyPr/>
          <a:lstStyle>
            <a:lvl1pPr>
              <a:defRPr/>
            </a:lvl1pPr>
            <a:extLst/>
          </a:lstStyle>
          <a:p>
            <a:pPr>
              <a:defRPr/>
            </a:pPr>
            <a:endParaRPr lang="nl-NL"/>
          </a:p>
        </p:txBody>
      </p:sp>
      <p:sp>
        <p:nvSpPr>
          <p:cNvPr id="16" name="Tijdelijke aanduiding voor voettekst 16"/>
          <p:cNvSpPr>
            <a:spLocks noGrp="1"/>
          </p:cNvSpPr>
          <p:nvPr>
            <p:ph type="ftr" sz="quarter" idx="11"/>
          </p:nvPr>
        </p:nvSpPr>
        <p:spPr/>
        <p:txBody>
          <a:bodyPr/>
          <a:lstStyle>
            <a:lvl1pPr>
              <a:defRPr/>
            </a:lvl1pPr>
            <a:extLst/>
          </a:lstStyle>
          <a:p>
            <a:pPr>
              <a:defRPr/>
            </a:pPr>
            <a:endParaRPr lang="nl-NL"/>
          </a:p>
        </p:txBody>
      </p:sp>
      <p:sp>
        <p:nvSpPr>
          <p:cNvPr id="17" name="Tijdelijke aanduiding voor dianummer 28"/>
          <p:cNvSpPr>
            <a:spLocks noGrp="1"/>
          </p:cNvSpPr>
          <p:nvPr>
            <p:ph type="sldNum" sz="quarter" idx="12"/>
          </p:nvPr>
        </p:nvSpPr>
        <p:spPr/>
        <p:txBody>
          <a:bodyPr/>
          <a:lstStyle>
            <a:lvl1pPr>
              <a:defRPr/>
            </a:lvl1pPr>
            <a:extLst/>
          </a:lstStyle>
          <a:p>
            <a:pPr>
              <a:defRPr/>
            </a:pPr>
            <a:fld id="{629691E8-648B-424F-8CC9-4B3C85133E07}" type="slidenum">
              <a:rPr lang="nl-NL"/>
              <a:pPr>
                <a:defRPr/>
              </a:pPr>
              <a:t>‹nr.›</a:t>
            </a:fld>
            <a:endParaRPr lang="nl-NL"/>
          </a:p>
        </p:txBody>
      </p:sp>
    </p:spTree>
    <p:extLst>
      <p:ext uri="{BB962C8B-B14F-4D97-AF65-F5344CB8AC3E}">
        <p14:creationId xmlns:p14="http://schemas.microsoft.com/office/powerpoint/2010/main" val="35956922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extLst/>
          </a:lstStyle>
          <a:p>
            <a:r>
              <a:rPr lang="nl-NL" smtClean="0"/>
              <a:t>Klik om de stijl te bewerken</a:t>
            </a:r>
            <a:endParaRPr lang="en-US"/>
          </a:p>
        </p:txBody>
      </p:sp>
      <p:sp>
        <p:nvSpPr>
          <p:cNvPr id="3" name="Tijdelijke aanduiding voor verticale tekst 2"/>
          <p:cNvSpPr>
            <a:spLocks noGrp="1"/>
          </p:cNvSpPr>
          <p:nvPr>
            <p:ph type="body" orient="vert" idx="1"/>
          </p:nvPr>
        </p:nvSpPr>
        <p:spPr/>
        <p:txBody>
          <a:bodyPr vert="eaVert"/>
          <a:lstStyle>
            <a:extLs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Tijdelijke aanduiding voor datum 13"/>
          <p:cNvSpPr>
            <a:spLocks noGrp="1"/>
          </p:cNvSpPr>
          <p:nvPr>
            <p:ph type="dt" sz="half" idx="10"/>
          </p:nvPr>
        </p:nvSpPr>
        <p:spPr/>
        <p:txBody>
          <a:bodyPr/>
          <a:lstStyle>
            <a:lvl1pPr>
              <a:defRPr/>
            </a:lvl1pPr>
          </a:lstStyle>
          <a:p>
            <a:pPr>
              <a:defRPr/>
            </a:pPr>
            <a:endParaRPr lang="nl-NL"/>
          </a:p>
        </p:txBody>
      </p:sp>
      <p:sp>
        <p:nvSpPr>
          <p:cNvPr id="5" name="Tijdelijke aanduiding voor voettekst 2"/>
          <p:cNvSpPr>
            <a:spLocks noGrp="1"/>
          </p:cNvSpPr>
          <p:nvPr>
            <p:ph type="ftr" sz="quarter" idx="11"/>
          </p:nvPr>
        </p:nvSpPr>
        <p:spPr/>
        <p:txBody>
          <a:bodyPr/>
          <a:lstStyle>
            <a:lvl1pPr>
              <a:defRPr/>
            </a:lvl1pPr>
          </a:lstStyle>
          <a:p>
            <a:pPr>
              <a:defRPr/>
            </a:pPr>
            <a:endParaRPr lang="nl-NL"/>
          </a:p>
        </p:txBody>
      </p:sp>
      <p:sp>
        <p:nvSpPr>
          <p:cNvPr id="6" name="Tijdelijke aanduiding voor dianummer 22"/>
          <p:cNvSpPr>
            <a:spLocks noGrp="1"/>
          </p:cNvSpPr>
          <p:nvPr>
            <p:ph type="sldNum" sz="quarter" idx="12"/>
          </p:nvPr>
        </p:nvSpPr>
        <p:spPr/>
        <p:txBody>
          <a:bodyPr/>
          <a:lstStyle>
            <a:lvl1pPr>
              <a:defRPr/>
            </a:lvl1pPr>
          </a:lstStyle>
          <a:p>
            <a:pPr>
              <a:defRPr/>
            </a:pPr>
            <a:fld id="{1572B844-9639-4AAB-BD4E-0A17EE085413}" type="slidenum">
              <a:rPr lang="nl-NL"/>
              <a:pPr>
                <a:defRPr/>
              </a:pPr>
              <a:t>‹nr.›</a:t>
            </a:fld>
            <a:endParaRPr lang="nl-NL"/>
          </a:p>
        </p:txBody>
      </p:sp>
    </p:spTree>
    <p:extLst>
      <p:ext uri="{BB962C8B-B14F-4D97-AF65-F5344CB8AC3E}">
        <p14:creationId xmlns:p14="http://schemas.microsoft.com/office/powerpoint/2010/main" val="32150592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9"/>
            <a:ext cx="1981200" cy="5851525"/>
          </a:xfrm>
        </p:spPr>
        <p:txBody>
          <a:bodyPr vert="eaVert" anchor="ctr"/>
          <a:lstStyle>
            <a:extLst/>
          </a:lstStyle>
          <a:p>
            <a:r>
              <a:rPr lang="nl-NL" smtClean="0"/>
              <a:t>Klik om de stijl te bewerken</a:t>
            </a:r>
            <a:endParaRPr lang="en-US"/>
          </a:p>
        </p:txBody>
      </p:sp>
      <p:sp>
        <p:nvSpPr>
          <p:cNvPr id="3" name="Tijdelijke aanduiding voor verticale tekst 2"/>
          <p:cNvSpPr>
            <a:spLocks noGrp="1"/>
          </p:cNvSpPr>
          <p:nvPr>
            <p:ph type="body" orient="vert" idx="1"/>
          </p:nvPr>
        </p:nvSpPr>
        <p:spPr>
          <a:xfrm>
            <a:off x="609600" y="274639"/>
            <a:ext cx="5867400" cy="5851525"/>
          </a:xfrm>
        </p:spPr>
        <p:txBody>
          <a:bodyPr vert="eaVert"/>
          <a:lstStyle>
            <a:extLs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Tijdelijke aanduiding voor datum 13"/>
          <p:cNvSpPr>
            <a:spLocks noGrp="1"/>
          </p:cNvSpPr>
          <p:nvPr>
            <p:ph type="dt" sz="half" idx="10"/>
          </p:nvPr>
        </p:nvSpPr>
        <p:spPr/>
        <p:txBody>
          <a:bodyPr/>
          <a:lstStyle>
            <a:lvl1pPr>
              <a:defRPr/>
            </a:lvl1pPr>
          </a:lstStyle>
          <a:p>
            <a:pPr>
              <a:defRPr/>
            </a:pPr>
            <a:endParaRPr lang="nl-NL"/>
          </a:p>
        </p:txBody>
      </p:sp>
      <p:sp>
        <p:nvSpPr>
          <p:cNvPr id="5" name="Tijdelijke aanduiding voor voettekst 2"/>
          <p:cNvSpPr>
            <a:spLocks noGrp="1"/>
          </p:cNvSpPr>
          <p:nvPr>
            <p:ph type="ftr" sz="quarter" idx="11"/>
          </p:nvPr>
        </p:nvSpPr>
        <p:spPr/>
        <p:txBody>
          <a:bodyPr/>
          <a:lstStyle>
            <a:lvl1pPr>
              <a:defRPr/>
            </a:lvl1pPr>
          </a:lstStyle>
          <a:p>
            <a:pPr>
              <a:defRPr/>
            </a:pPr>
            <a:endParaRPr lang="nl-NL"/>
          </a:p>
        </p:txBody>
      </p:sp>
      <p:sp>
        <p:nvSpPr>
          <p:cNvPr id="6" name="Tijdelijke aanduiding voor dianummer 22"/>
          <p:cNvSpPr>
            <a:spLocks noGrp="1"/>
          </p:cNvSpPr>
          <p:nvPr>
            <p:ph type="sldNum" sz="quarter" idx="12"/>
          </p:nvPr>
        </p:nvSpPr>
        <p:spPr/>
        <p:txBody>
          <a:bodyPr/>
          <a:lstStyle>
            <a:lvl1pPr>
              <a:defRPr/>
            </a:lvl1pPr>
          </a:lstStyle>
          <a:p>
            <a:pPr>
              <a:defRPr/>
            </a:pPr>
            <a:fld id="{B5198C32-DD0B-4AAB-B930-F612891E8A8F}" type="slidenum">
              <a:rPr lang="nl-NL"/>
              <a:pPr>
                <a:defRPr/>
              </a:pPr>
              <a:t>‹nr.›</a:t>
            </a:fld>
            <a:endParaRPr lang="nl-NL"/>
          </a:p>
        </p:txBody>
      </p:sp>
    </p:spTree>
    <p:extLst>
      <p:ext uri="{BB962C8B-B14F-4D97-AF65-F5344CB8AC3E}">
        <p14:creationId xmlns:p14="http://schemas.microsoft.com/office/powerpoint/2010/main" val="42807353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el, tekst en illustratie">
    <p:spTree>
      <p:nvGrpSpPr>
        <p:cNvPr id="1" name=""/>
        <p:cNvGrpSpPr/>
        <p:nvPr/>
      </p:nvGrpSpPr>
      <p:grpSpPr>
        <a:xfrm>
          <a:off x="0" y="0"/>
          <a:ext cx="0" cy="0"/>
          <a:chOff x="0" y="0"/>
          <a:chExt cx="0" cy="0"/>
        </a:xfrm>
      </p:grpSpPr>
      <p:sp>
        <p:nvSpPr>
          <p:cNvPr id="2" name="Titel 1"/>
          <p:cNvSpPr>
            <a:spLocks noGrp="1"/>
          </p:cNvSpPr>
          <p:nvPr>
            <p:ph type="title"/>
          </p:nvPr>
        </p:nvSpPr>
        <p:spPr>
          <a:xfrm>
            <a:off x="685800" y="609600"/>
            <a:ext cx="7772400" cy="1143000"/>
          </a:xfrm>
        </p:spPr>
        <p:txBody>
          <a:bodyPr/>
          <a:lstStyle/>
          <a:p>
            <a:r>
              <a:rPr lang="nl-NL" smtClean="0"/>
              <a:t>Klik om de stijl te bewerken</a:t>
            </a:r>
            <a:endParaRPr lang="nl-NL"/>
          </a:p>
        </p:txBody>
      </p:sp>
      <p:sp>
        <p:nvSpPr>
          <p:cNvPr id="3" name="Tijdelijke aanduiding voor tekst 2"/>
          <p:cNvSpPr>
            <a:spLocks noGrp="1"/>
          </p:cNvSpPr>
          <p:nvPr>
            <p:ph type="body" sz="half" idx="1"/>
          </p:nvPr>
        </p:nvSpPr>
        <p:spPr>
          <a:xfrm>
            <a:off x="685800" y="1981200"/>
            <a:ext cx="3810000" cy="411480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llustratie 3"/>
          <p:cNvSpPr>
            <a:spLocks noGrp="1"/>
          </p:cNvSpPr>
          <p:nvPr>
            <p:ph type="clipArt" sz="half" idx="2"/>
          </p:nvPr>
        </p:nvSpPr>
        <p:spPr>
          <a:xfrm>
            <a:off x="4648200" y="1981200"/>
            <a:ext cx="3810000" cy="4114800"/>
          </a:xfrm>
        </p:spPr>
        <p:txBody>
          <a:bodyPr>
            <a:normAutofit/>
          </a:bodyPr>
          <a:lstStyle/>
          <a:p>
            <a:pPr lvl="0"/>
            <a:endParaRPr lang="nl-NL" noProof="0"/>
          </a:p>
        </p:txBody>
      </p:sp>
      <p:sp>
        <p:nvSpPr>
          <p:cNvPr id="5" name="Tijdelijke aanduiding voor datum 4"/>
          <p:cNvSpPr>
            <a:spLocks noGrp="1"/>
          </p:cNvSpPr>
          <p:nvPr>
            <p:ph type="dt" sz="half" idx="10"/>
          </p:nvPr>
        </p:nvSpPr>
        <p:spPr>
          <a:xfrm>
            <a:off x="685800" y="6248400"/>
            <a:ext cx="1905000" cy="457200"/>
          </a:xfrm>
        </p:spPr>
        <p:txBody>
          <a:bodyPr/>
          <a:lstStyle>
            <a:lvl1pPr>
              <a:defRPr/>
            </a:lvl1pPr>
          </a:lstStyle>
          <a:p>
            <a:pPr>
              <a:defRPr/>
            </a:pPr>
            <a:endParaRPr lang="nl-NL"/>
          </a:p>
        </p:txBody>
      </p:sp>
      <p:sp>
        <p:nvSpPr>
          <p:cNvPr id="6" name="Tijdelijke aanduiding voor voettekst 5"/>
          <p:cNvSpPr>
            <a:spLocks noGrp="1"/>
          </p:cNvSpPr>
          <p:nvPr>
            <p:ph type="ftr" sz="quarter" idx="11"/>
          </p:nvPr>
        </p:nvSpPr>
        <p:spPr>
          <a:xfrm>
            <a:off x="3124200" y="6248400"/>
            <a:ext cx="2895600" cy="457200"/>
          </a:xfrm>
        </p:spPr>
        <p:txBody>
          <a:bodyPr/>
          <a:lstStyle>
            <a:lvl1pPr>
              <a:defRPr/>
            </a:lvl1pPr>
          </a:lstStyle>
          <a:p>
            <a:pPr>
              <a:defRPr/>
            </a:pPr>
            <a:endParaRPr lang="nl-NL"/>
          </a:p>
        </p:txBody>
      </p:sp>
      <p:sp>
        <p:nvSpPr>
          <p:cNvPr id="7" name="Tijdelijke aanduiding voor dianummer 6"/>
          <p:cNvSpPr>
            <a:spLocks noGrp="1"/>
          </p:cNvSpPr>
          <p:nvPr>
            <p:ph type="sldNum" sz="quarter" idx="12"/>
          </p:nvPr>
        </p:nvSpPr>
        <p:spPr>
          <a:xfrm>
            <a:off x="6553200" y="6248400"/>
            <a:ext cx="1905000" cy="457200"/>
          </a:xfrm>
        </p:spPr>
        <p:txBody>
          <a:bodyPr/>
          <a:lstStyle>
            <a:lvl1pPr>
              <a:defRPr/>
            </a:lvl1pPr>
          </a:lstStyle>
          <a:p>
            <a:pPr>
              <a:defRPr/>
            </a:pPr>
            <a:fld id="{FBE23449-450F-4A3B-A24C-EB9FAE291DD0}" type="slidenum">
              <a:rPr lang="nl-NL"/>
              <a:pPr>
                <a:defRPr/>
              </a:pPr>
              <a:t>‹nr.›</a:t>
            </a:fld>
            <a:endParaRPr lang="nl-NL"/>
          </a:p>
        </p:txBody>
      </p:sp>
    </p:spTree>
    <p:extLst>
      <p:ext uri="{BB962C8B-B14F-4D97-AF65-F5344CB8AC3E}">
        <p14:creationId xmlns:p14="http://schemas.microsoft.com/office/powerpoint/2010/main" val="17584338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cSld name="Titel, illustratie en tekst">
    <p:spTree>
      <p:nvGrpSpPr>
        <p:cNvPr id="1" name=""/>
        <p:cNvGrpSpPr/>
        <p:nvPr/>
      </p:nvGrpSpPr>
      <p:grpSpPr>
        <a:xfrm>
          <a:off x="0" y="0"/>
          <a:ext cx="0" cy="0"/>
          <a:chOff x="0" y="0"/>
          <a:chExt cx="0" cy="0"/>
        </a:xfrm>
      </p:grpSpPr>
      <p:sp>
        <p:nvSpPr>
          <p:cNvPr id="2" name="Titel 1"/>
          <p:cNvSpPr>
            <a:spLocks noGrp="1"/>
          </p:cNvSpPr>
          <p:nvPr>
            <p:ph type="title"/>
          </p:nvPr>
        </p:nvSpPr>
        <p:spPr>
          <a:xfrm>
            <a:off x="685800" y="609600"/>
            <a:ext cx="7772400" cy="1143000"/>
          </a:xfrm>
        </p:spPr>
        <p:txBody>
          <a:bodyPr/>
          <a:lstStyle/>
          <a:p>
            <a:r>
              <a:rPr lang="nl-NL" smtClean="0"/>
              <a:t>Klik om de stijl te bewerken</a:t>
            </a:r>
            <a:endParaRPr lang="nl-NL"/>
          </a:p>
        </p:txBody>
      </p:sp>
      <p:sp>
        <p:nvSpPr>
          <p:cNvPr id="3" name="Tijdelijke aanduiding voor illustratie 2"/>
          <p:cNvSpPr>
            <a:spLocks noGrp="1"/>
          </p:cNvSpPr>
          <p:nvPr>
            <p:ph type="clipArt" sz="half" idx="1"/>
          </p:nvPr>
        </p:nvSpPr>
        <p:spPr>
          <a:xfrm>
            <a:off x="685800" y="1981200"/>
            <a:ext cx="3810000" cy="4114800"/>
          </a:xfrm>
        </p:spPr>
        <p:txBody>
          <a:bodyPr>
            <a:normAutofit/>
          </a:bodyPr>
          <a:lstStyle/>
          <a:p>
            <a:pPr lvl="0"/>
            <a:endParaRPr lang="nl-NL" noProof="0"/>
          </a:p>
        </p:txBody>
      </p:sp>
      <p:sp>
        <p:nvSpPr>
          <p:cNvPr id="4" name="Tijdelijke aanduiding voor tekst 3"/>
          <p:cNvSpPr>
            <a:spLocks noGrp="1"/>
          </p:cNvSpPr>
          <p:nvPr>
            <p:ph type="body" sz="half" idx="2"/>
          </p:nvPr>
        </p:nvSpPr>
        <p:spPr>
          <a:xfrm>
            <a:off x="4648200" y="1981200"/>
            <a:ext cx="3810000" cy="411480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a:xfrm>
            <a:off x="685800" y="6248400"/>
            <a:ext cx="1905000" cy="457200"/>
          </a:xfrm>
        </p:spPr>
        <p:txBody>
          <a:bodyPr/>
          <a:lstStyle>
            <a:lvl1pPr>
              <a:defRPr/>
            </a:lvl1pPr>
          </a:lstStyle>
          <a:p>
            <a:pPr>
              <a:defRPr/>
            </a:pPr>
            <a:endParaRPr lang="nl-NL"/>
          </a:p>
        </p:txBody>
      </p:sp>
      <p:sp>
        <p:nvSpPr>
          <p:cNvPr id="6" name="Tijdelijke aanduiding voor voettekst 5"/>
          <p:cNvSpPr>
            <a:spLocks noGrp="1"/>
          </p:cNvSpPr>
          <p:nvPr>
            <p:ph type="ftr" sz="quarter" idx="11"/>
          </p:nvPr>
        </p:nvSpPr>
        <p:spPr>
          <a:xfrm>
            <a:off x="3124200" y="6248400"/>
            <a:ext cx="2895600" cy="457200"/>
          </a:xfrm>
        </p:spPr>
        <p:txBody>
          <a:bodyPr/>
          <a:lstStyle>
            <a:lvl1pPr>
              <a:defRPr/>
            </a:lvl1pPr>
          </a:lstStyle>
          <a:p>
            <a:pPr>
              <a:defRPr/>
            </a:pPr>
            <a:endParaRPr lang="nl-NL"/>
          </a:p>
        </p:txBody>
      </p:sp>
      <p:sp>
        <p:nvSpPr>
          <p:cNvPr id="7" name="Tijdelijke aanduiding voor dianummer 6"/>
          <p:cNvSpPr>
            <a:spLocks noGrp="1"/>
          </p:cNvSpPr>
          <p:nvPr>
            <p:ph type="sldNum" sz="quarter" idx="12"/>
          </p:nvPr>
        </p:nvSpPr>
        <p:spPr>
          <a:xfrm>
            <a:off x="6553200" y="6248400"/>
            <a:ext cx="1905000" cy="457200"/>
          </a:xfrm>
        </p:spPr>
        <p:txBody>
          <a:bodyPr/>
          <a:lstStyle>
            <a:lvl1pPr>
              <a:defRPr/>
            </a:lvl1pPr>
          </a:lstStyle>
          <a:p>
            <a:pPr>
              <a:defRPr/>
            </a:pPr>
            <a:fld id="{BCA94A2F-E3D6-4340-B3BB-6684C05433F6}" type="slidenum">
              <a:rPr lang="nl-NL"/>
              <a:pPr>
                <a:defRPr/>
              </a:pPr>
              <a:t>‹nr.›</a:t>
            </a:fld>
            <a:endParaRPr lang="nl-NL"/>
          </a:p>
        </p:txBody>
      </p:sp>
    </p:spTree>
    <p:extLst>
      <p:ext uri="{BB962C8B-B14F-4D97-AF65-F5344CB8AC3E}">
        <p14:creationId xmlns:p14="http://schemas.microsoft.com/office/powerpoint/2010/main" val="34024125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extLst/>
          </a:lstStyle>
          <a:p>
            <a:r>
              <a:rPr lang="nl-NL" smtClean="0"/>
              <a:t>Klik om de stijl te bewerken</a:t>
            </a:r>
            <a:endParaRPr lang="en-US"/>
          </a:p>
        </p:txBody>
      </p:sp>
      <p:sp>
        <p:nvSpPr>
          <p:cNvPr id="3" name="Tijdelijke aanduiding voor inhoud 2"/>
          <p:cNvSpPr>
            <a:spLocks noGrp="1"/>
          </p:cNvSpPr>
          <p:nvPr>
            <p:ph idx="1"/>
          </p:nvPr>
        </p:nvSpPr>
        <p:spPr/>
        <p:txBody>
          <a:bodyPr/>
          <a:lstStyle>
            <a:extLs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Tijdelijke aanduiding voor datum 13"/>
          <p:cNvSpPr>
            <a:spLocks noGrp="1"/>
          </p:cNvSpPr>
          <p:nvPr>
            <p:ph type="dt" sz="half" idx="10"/>
          </p:nvPr>
        </p:nvSpPr>
        <p:spPr/>
        <p:txBody>
          <a:bodyPr/>
          <a:lstStyle>
            <a:lvl1pPr>
              <a:defRPr/>
            </a:lvl1pPr>
          </a:lstStyle>
          <a:p>
            <a:pPr>
              <a:defRPr/>
            </a:pPr>
            <a:endParaRPr lang="nl-NL"/>
          </a:p>
        </p:txBody>
      </p:sp>
      <p:sp>
        <p:nvSpPr>
          <p:cNvPr id="5" name="Tijdelijke aanduiding voor voettekst 2"/>
          <p:cNvSpPr>
            <a:spLocks noGrp="1"/>
          </p:cNvSpPr>
          <p:nvPr>
            <p:ph type="ftr" sz="quarter" idx="11"/>
          </p:nvPr>
        </p:nvSpPr>
        <p:spPr/>
        <p:txBody>
          <a:bodyPr/>
          <a:lstStyle>
            <a:lvl1pPr>
              <a:defRPr/>
            </a:lvl1pPr>
          </a:lstStyle>
          <a:p>
            <a:pPr>
              <a:defRPr/>
            </a:pPr>
            <a:endParaRPr lang="nl-NL"/>
          </a:p>
        </p:txBody>
      </p:sp>
      <p:sp>
        <p:nvSpPr>
          <p:cNvPr id="6" name="Tijdelijke aanduiding voor dianummer 22"/>
          <p:cNvSpPr>
            <a:spLocks noGrp="1"/>
          </p:cNvSpPr>
          <p:nvPr>
            <p:ph type="sldNum" sz="quarter" idx="12"/>
          </p:nvPr>
        </p:nvSpPr>
        <p:spPr/>
        <p:txBody>
          <a:bodyPr/>
          <a:lstStyle>
            <a:lvl1pPr>
              <a:defRPr/>
            </a:lvl1pPr>
          </a:lstStyle>
          <a:p>
            <a:pPr>
              <a:defRPr/>
            </a:pPr>
            <a:fld id="{97BAB89B-4468-49D5-82B6-3BB819E0AF34}" type="slidenum">
              <a:rPr lang="nl-NL"/>
              <a:pPr>
                <a:defRPr/>
              </a:pPr>
              <a:t>‹nr.›</a:t>
            </a:fld>
            <a:endParaRPr lang="nl-NL"/>
          </a:p>
        </p:txBody>
      </p:sp>
    </p:spTree>
    <p:extLst>
      <p:ext uri="{BB962C8B-B14F-4D97-AF65-F5344CB8AC3E}">
        <p14:creationId xmlns:p14="http://schemas.microsoft.com/office/powerpoint/2010/main" val="42448678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4" name="Vrije vorm 17"/>
          <p:cNvSpPr>
            <a:spLocks/>
          </p:cNvSpPr>
          <p:nvPr/>
        </p:nvSpPr>
        <p:spPr bwMode="auto">
          <a:xfrm>
            <a:off x="4829175" y="1073150"/>
            <a:ext cx="4321175" cy="5791200"/>
          </a:xfrm>
          <a:custGeom>
            <a:avLst/>
            <a:gdLst>
              <a:gd name="T0" fmla="*/ 0 w 2736"/>
              <a:gd name="T1" fmla="*/ 5791200 h 3648"/>
              <a:gd name="T2" fmla="*/ 1137151 w 2736"/>
              <a:gd name="T3" fmla="*/ 3200400 h 3648"/>
              <a:gd name="T4" fmla="*/ 4321175 w 2736"/>
              <a:gd name="T5" fmla="*/ 0 h 3648"/>
              <a:gd name="T6" fmla="*/ 4321175 w 2736"/>
              <a:gd name="T7" fmla="*/ 152400 h 3648"/>
              <a:gd name="T8" fmla="*/ 1175056 w 2736"/>
              <a:gd name="T9" fmla="*/ 3235325 h 3648"/>
              <a:gd name="T10" fmla="*/ 75810 w 2736"/>
              <a:gd name="T11" fmla="*/ 5791200 h 3648"/>
              <a:gd name="T12" fmla="*/ 0 w 2736"/>
              <a:gd name="T13" fmla="*/ 5791200 h 3648"/>
              <a:gd name="T14" fmla="*/ 0 60000 65536"/>
              <a:gd name="T15" fmla="*/ 0 60000 65536"/>
              <a:gd name="T16" fmla="*/ 0 60000 65536"/>
              <a:gd name="T17" fmla="*/ 0 60000 65536"/>
              <a:gd name="T18" fmla="*/ 0 60000 65536"/>
              <a:gd name="T19" fmla="*/ 0 60000 65536"/>
              <a:gd name="T20" fmla="*/ 0 60000 65536"/>
              <a:gd name="T21" fmla="*/ 0 w 2736"/>
              <a:gd name="T22" fmla="*/ 0 h 3648"/>
              <a:gd name="T23" fmla="*/ 2736 w 2736"/>
              <a:gd name="T24" fmla="*/ 3648 h 36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36" h="3648">
                <a:moveTo>
                  <a:pt x="0" y="3648"/>
                </a:moveTo>
                <a:lnTo>
                  <a:pt x="720" y="2016"/>
                </a:lnTo>
                <a:lnTo>
                  <a:pt x="2736" y="672"/>
                </a:lnTo>
                <a:lnTo>
                  <a:pt x="2736" y="720"/>
                </a:lnTo>
                <a:lnTo>
                  <a:pt x="744" y="2038"/>
                </a:lnTo>
                <a:lnTo>
                  <a:pt x="48" y="3648"/>
                </a:lnTo>
                <a:lnTo>
                  <a:pt x="0" y="3648"/>
                </a:lnTo>
                <a:close/>
              </a:path>
            </a:pathLst>
          </a:custGeom>
          <a:noFill/>
          <a:ln w="3175" cap="flat" cmpd="sng" algn="ctr">
            <a:solidFill>
              <a:schemeClr val="accent2">
                <a:alpha val="52940"/>
              </a:schemeClr>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5" name="Vrije vorm 18"/>
          <p:cNvSpPr>
            <a:spLocks/>
          </p:cNvSpPr>
          <p:nvPr/>
        </p:nvSpPr>
        <p:spPr bwMode="auto">
          <a:xfrm>
            <a:off x="374650" y="0"/>
            <a:ext cx="5513388" cy="6615113"/>
          </a:xfrm>
          <a:custGeom>
            <a:avLst/>
            <a:gdLst>
              <a:gd name="T0" fmla="*/ 0 w 3504"/>
              <a:gd name="T1" fmla="*/ 6538193 h 4128"/>
              <a:gd name="T2" fmla="*/ 0 w 3504"/>
              <a:gd name="T3" fmla="*/ 6615113 h 4128"/>
              <a:gd name="T4" fmla="*/ 5513388 w 3504"/>
              <a:gd name="T5" fmla="*/ 4230596 h 4128"/>
              <a:gd name="T6" fmla="*/ 4531552 w 3504"/>
              <a:gd name="T7" fmla="*/ 0 h 4128"/>
              <a:gd name="T8" fmla="*/ 4456026 w 3504"/>
              <a:gd name="T9" fmla="*/ 0 h 4128"/>
              <a:gd name="T10" fmla="*/ 5452023 w 3504"/>
              <a:gd name="T11" fmla="*/ 4196943 h 4128"/>
              <a:gd name="T12" fmla="*/ 0 w 3504"/>
              <a:gd name="T13" fmla="*/ 6538193 h 4128"/>
              <a:gd name="T14" fmla="*/ 0 60000 65536"/>
              <a:gd name="T15" fmla="*/ 0 60000 65536"/>
              <a:gd name="T16" fmla="*/ 0 60000 65536"/>
              <a:gd name="T17" fmla="*/ 0 60000 65536"/>
              <a:gd name="T18" fmla="*/ 0 60000 65536"/>
              <a:gd name="T19" fmla="*/ 0 60000 65536"/>
              <a:gd name="T20" fmla="*/ 0 60000 65536"/>
              <a:gd name="T21" fmla="*/ 0 w 3504"/>
              <a:gd name="T22" fmla="*/ 0 h 4128"/>
              <a:gd name="T23" fmla="*/ 3504 w 3504"/>
              <a:gd name="T24" fmla="*/ 4128 h 41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2940"/>
              </a:schemeClr>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6" name="Vrije vorm 5"/>
          <p:cNvSpPr>
            <a:spLocks/>
          </p:cNvSpPr>
          <p:nvPr/>
        </p:nvSpPr>
        <p:spPr bwMode="auto">
          <a:xfrm rot="5236414">
            <a:off x="4461669" y="1483519"/>
            <a:ext cx="4114800" cy="1189038"/>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7" name="Vrije vorm 6"/>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8" name="Vrije vorm 7"/>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9" name="Vrije vorm 8"/>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10" name="Vrije vorm 9"/>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11" name="Vrije vorm 10"/>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12" name="Vrije vorm 11"/>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13" name="Vrije vorm 12"/>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14" name="Vrije vorm 13"/>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15" name="Vrije vorm 14"/>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16" name="Vrije vorm 15"/>
          <p:cNvSpPr>
            <a:spLocks/>
          </p:cNvSpPr>
          <p:nvPr/>
        </p:nvSpPr>
        <p:spPr bwMode="auto">
          <a:xfrm>
            <a:off x="366713"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17" name="Vrije vorm 16"/>
          <p:cNvSpPr>
            <a:spLocks/>
          </p:cNvSpPr>
          <p:nvPr/>
        </p:nvSpPr>
        <p:spPr bwMode="auto">
          <a:xfrm>
            <a:off x="366713"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18" name="Vrije vorm 17"/>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19" name="Rechthoek 18"/>
          <p:cNvSpPr/>
          <p:nvPr/>
        </p:nvSpPr>
        <p:spPr>
          <a:xfrm>
            <a:off x="363538" y="401638"/>
            <a:ext cx="8504237" cy="887412"/>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20" name="Rechthoek 19"/>
          <p:cNvSpPr/>
          <p:nvPr/>
        </p:nvSpPr>
        <p:spPr>
          <a:xfrm flipH="1">
            <a:off x="371475" y="681038"/>
            <a:ext cx="26988"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21" name="Rechthoek 20"/>
          <p:cNvSpPr/>
          <p:nvPr/>
        </p:nvSpPr>
        <p:spPr>
          <a:xfrm flipH="1">
            <a:off x="411163" y="681038"/>
            <a:ext cx="26987"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22" name="Rechthoek 21"/>
          <p:cNvSpPr/>
          <p:nvPr/>
        </p:nvSpPr>
        <p:spPr>
          <a:xfrm flipH="1">
            <a:off x="447675"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23" name="Rechthoek 22"/>
          <p:cNvSpPr/>
          <p:nvPr/>
        </p:nvSpPr>
        <p:spPr>
          <a:xfrm flipH="1">
            <a:off x="476250"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24" name="Rechthoek 23"/>
          <p:cNvSpPr/>
          <p:nvPr/>
        </p:nvSpPr>
        <p:spPr>
          <a:xfrm>
            <a:off x="500063" y="681038"/>
            <a:ext cx="36512"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3" name="Tijdelijke aanduiding voor tekst 2"/>
          <p:cNvSpPr>
            <a:spLocks noGrp="1"/>
          </p:cNvSpPr>
          <p:nvPr>
            <p:ph type="body" idx="1"/>
          </p:nvPr>
        </p:nvSpPr>
        <p:spPr>
          <a:xfrm>
            <a:off x="706902" y="1351672"/>
            <a:ext cx="5718048" cy="977486"/>
          </a:xfrm>
        </p:spPr>
        <p:txBody>
          <a:bodyPr lIns="82296" bIns="0"/>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nl-NL" smtClean="0"/>
              <a:t>Klik om de modelstijlen te bewerken</a:t>
            </a:r>
          </a:p>
        </p:txBody>
      </p:sp>
      <p:sp>
        <p:nvSpPr>
          <p:cNvPr id="2" name="Titel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lang="nl-NL" smtClean="0"/>
              <a:t>Klik om de stijl te bewerken</a:t>
            </a:r>
            <a:endParaRPr lang="en-US"/>
          </a:p>
        </p:txBody>
      </p:sp>
      <p:sp>
        <p:nvSpPr>
          <p:cNvPr id="25" name="Tijdelijke aanduiding voor datum 3"/>
          <p:cNvSpPr>
            <a:spLocks noGrp="1"/>
          </p:cNvSpPr>
          <p:nvPr>
            <p:ph type="dt" sz="half" idx="10"/>
          </p:nvPr>
        </p:nvSpPr>
        <p:spPr/>
        <p:txBody>
          <a:bodyPr/>
          <a:lstStyle>
            <a:lvl1pPr>
              <a:defRPr/>
            </a:lvl1pPr>
            <a:extLst/>
          </a:lstStyle>
          <a:p>
            <a:pPr>
              <a:defRPr/>
            </a:pPr>
            <a:endParaRPr lang="nl-NL"/>
          </a:p>
        </p:txBody>
      </p:sp>
      <p:sp>
        <p:nvSpPr>
          <p:cNvPr id="26" name="Tijdelijke aanduiding voor voettekst 4"/>
          <p:cNvSpPr>
            <a:spLocks noGrp="1"/>
          </p:cNvSpPr>
          <p:nvPr>
            <p:ph type="ftr" sz="quarter" idx="11"/>
          </p:nvPr>
        </p:nvSpPr>
        <p:spPr/>
        <p:txBody>
          <a:bodyPr/>
          <a:lstStyle>
            <a:lvl1pPr>
              <a:defRPr/>
            </a:lvl1pPr>
            <a:extLst/>
          </a:lstStyle>
          <a:p>
            <a:pPr>
              <a:defRPr/>
            </a:pPr>
            <a:endParaRPr lang="nl-NL"/>
          </a:p>
        </p:txBody>
      </p:sp>
      <p:sp>
        <p:nvSpPr>
          <p:cNvPr id="27" name="Tijdelijke aanduiding voor dianummer 5"/>
          <p:cNvSpPr>
            <a:spLocks noGrp="1"/>
          </p:cNvSpPr>
          <p:nvPr>
            <p:ph type="sldNum" sz="quarter" idx="12"/>
          </p:nvPr>
        </p:nvSpPr>
        <p:spPr/>
        <p:txBody>
          <a:bodyPr/>
          <a:lstStyle>
            <a:lvl1pPr>
              <a:defRPr/>
            </a:lvl1pPr>
            <a:extLst/>
          </a:lstStyle>
          <a:p>
            <a:pPr>
              <a:defRPr/>
            </a:pPr>
            <a:fld id="{D853016E-97F2-454B-BC90-71C1F54EA888}" type="slidenum">
              <a:rPr lang="nl-NL"/>
              <a:pPr>
                <a:defRPr/>
              </a:pPr>
              <a:t>‹nr.›</a:t>
            </a:fld>
            <a:endParaRPr lang="nl-NL"/>
          </a:p>
        </p:txBody>
      </p:sp>
    </p:spTree>
    <p:extLst>
      <p:ext uri="{BB962C8B-B14F-4D97-AF65-F5344CB8AC3E}">
        <p14:creationId xmlns:p14="http://schemas.microsoft.com/office/powerpoint/2010/main" val="35532524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a:xfrm>
            <a:off x="457200" y="512064"/>
            <a:ext cx="8229600" cy="914400"/>
          </a:xfrm>
        </p:spPr>
        <p:txBody>
          <a:bodyPr/>
          <a:lstStyle>
            <a:extLst/>
          </a:lstStyle>
          <a:p>
            <a:r>
              <a:rPr lang="nl-NL" smtClean="0"/>
              <a:t>Klik om de stijl te bewerken</a:t>
            </a:r>
            <a:endParaRPr lang="en-US"/>
          </a:p>
        </p:txBody>
      </p:sp>
      <p:sp>
        <p:nvSpPr>
          <p:cNvPr id="3" name="Tijdelijke aanduiding voor inhoud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Tijdelijke aanduiding voor inhoud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5" name="Tijdelijke aanduiding voor datum 4"/>
          <p:cNvSpPr>
            <a:spLocks noGrp="1"/>
          </p:cNvSpPr>
          <p:nvPr>
            <p:ph type="dt" sz="half" idx="10"/>
          </p:nvPr>
        </p:nvSpPr>
        <p:spPr/>
        <p:txBody>
          <a:bodyPr/>
          <a:lstStyle>
            <a:lvl1pPr>
              <a:defRPr/>
            </a:lvl1pPr>
            <a:extLst/>
          </a:lstStyle>
          <a:p>
            <a:pPr>
              <a:defRPr/>
            </a:pPr>
            <a:endParaRPr lang="nl-NL"/>
          </a:p>
        </p:txBody>
      </p:sp>
      <p:sp>
        <p:nvSpPr>
          <p:cNvPr id="6" name="Tijdelijke aanduiding voor voettekst 5"/>
          <p:cNvSpPr>
            <a:spLocks noGrp="1"/>
          </p:cNvSpPr>
          <p:nvPr>
            <p:ph type="ftr" sz="quarter" idx="11"/>
          </p:nvPr>
        </p:nvSpPr>
        <p:spPr/>
        <p:txBody>
          <a:bodyPr/>
          <a:lstStyle>
            <a:lvl1pPr>
              <a:defRPr/>
            </a:lvl1pPr>
            <a:extLst/>
          </a:lstStyle>
          <a:p>
            <a:pPr>
              <a:defRPr/>
            </a:pPr>
            <a:endParaRPr lang="nl-NL"/>
          </a:p>
        </p:txBody>
      </p:sp>
      <p:sp>
        <p:nvSpPr>
          <p:cNvPr id="7" name="Tijdelijke aanduiding voor dianummer 6"/>
          <p:cNvSpPr>
            <a:spLocks noGrp="1"/>
          </p:cNvSpPr>
          <p:nvPr>
            <p:ph type="sldNum" sz="quarter" idx="12"/>
          </p:nvPr>
        </p:nvSpPr>
        <p:spPr/>
        <p:txBody>
          <a:bodyPr/>
          <a:lstStyle>
            <a:lvl1pPr>
              <a:defRPr/>
            </a:lvl1pPr>
            <a:extLst/>
          </a:lstStyle>
          <a:p>
            <a:pPr>
              <a:defRPr/>
            </a:pPr>
            <a:fld id="{0855E523-CCDF-4C3F-950E-15085D05981B}" type="slidenum">
              <a:rPr lang="nl-NL"/>
              <a:pPr>
                <a:defRPr/>
              </a:pPr>
              <a:t>‹nr.›</a:t>
            </a:fld>
            <a:endParaRPr lang="nl-NL"/>
          </a:p>
        </p:txBody>
      </p:sp>
    </p:spTree>
    <p:extLst>
      <p:ext uri="{BB962C8B-B14F-4D97-AF65-F5344CB8AC3E}">
        <p14:creationId xmlns:p14="http://schemas.microsoft.com/office/powerpoint/2010/main" val="39624436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Vergelijking">
    <p:spTree>
      <p:nvGrpSpPr>
        <p:cNvPr id="1" name=""/>
        <p:cNvGrpSpPr/>
        <p:nvPr/>
      </p:nvGrpSpPr>
      <p:grpSpPr>
        <a:xfrm>
          <a:off x="0" y="0"/>
          <a:ext cx="0" cy="0"/>
          <a:chOff x="0" y="0"/>
          <a:chExt cx="0" cy="0"/>
        </a:xfrm>
      </p:grpSpPr>
      <p:sp>
        <p:nvSpPr>
          <p:cNvPr id="7" name="Rechthoek 6"/>
          <p:cNvSpPr/>
          <p:nvPr/>
        </p:nvSpPr>
        <p:spPr>
          <a:xfrm>
            <a:off x="0" y="401638"/>
            <a:ext cx="8867775" cy="887412"/>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8" name="Rechthoek 7"/>
          <p:cNvSpPr/>
          <p:nvPr/>
        </p:nvSpPr>
        <p:spPr>
          <a:xfrm>
            <a:off x="87313" y="681038"/>
            <a:ext cx="46037"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9" name="Rechthoek 8"/>
          <p:cNvSpPr/>
          <p:nvPr/>
        </p:nvSpPr>
        <p:spPr>
          <a:xfrm>
            <a:off x="47625" y="681038"/>
            <a:ext cx="26988"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10" name="Rechthoek 9"/>
          <p:cNvSpPr/>
          <p:nvPr/>
        </p:nvSpPr>
        <p:spPr>
          <a:xfrm>
            <a:off x="28575"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1" name="Rechthoek 10"/>
          <p:cNvSpPr/>
          <p:nvPr/>
        </p:nvSpPr>
        <p:spPr>
          <a:xfrm>
            <a:off x="0"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12" name="Rechthoek 11"/>
          <p:cNvSpPr/>
          <p:nvPr/>
        </p:nvSpPr>
        <p:spPr>
          <a:xfrm flipH="1">
            <a:off x="149225" y="681038"/>
            <a:ext cx="2857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13" name="Rechthoek 12"/>
          <p:cNvSpPr/>
          <p:nvPr/>
        </p:nvSpPr>
        <p:spPr>
          <a:xfrm flipH="1">
            <a:off x="188913" y="681038"/>
            <a:ext cx="2857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14" name="Rechthoek 13"/>
          <p:cNvSpPr/>
          <p:nvPr/>
        </p:nvSpPr>
        <p:spPr>
          <a:xfrm flipH="1">
            <a:off x="227013"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5" name="Rechthoek 14"/>
          <p:cNvSpPr/>
          <p:nvPr/>
        </p:nvSpPr>
        <p:spPr>
          <a:xfrm flipH="1">
            <a:off x="255588" y="681038"/>
            <a:ext cx="7937"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16" name="Rechthoek 15"/>
          <p:cNvSpPr/>
          <p:nvPr/>
        </p:nvSpPr>
        <p:spPr>
          <a:xfrm>
            <a:off x="279400" y="681038"/>
            <a:ext cx="36513"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2" name="Titel 1"/>
          <p:cNvSpPr>
            <a:spLocks noGrp="1"/>
          </p:cNvSpPr>
          <p:nvPr>
            <p:ph type="title"/>
          </p:nvPr>
        </p:nvSpPr>
        <p:spPr>
          <a:xfrm>
            <a:off x="504824" y="512064"/>
            <a:ext cx="7772400" cy="914400"/>
          </a:xfrm>
        </p:spPr>
        <p:txBody>
          <a:bodyPr/>
          <a:lstStyle>
            <a:lvl1pPr>
              <a:defRPr sz="4000"/>
            </a:lvl1pPr>
            <a:extLst/>
          </a:lstStyle>
          <a:p>
            <a:r>
              <a:rPr lang="nl-NL" smtClean="0"/>
              <a:t>Klik om de stijl te bewerken</a:t>
            </a:r>
            <a:endParaRPr lang="en-US"/>
          </a:p>
        </p:txBody>
      </p:sp>
      <p:sp>
        <p:nvSpPr>
          <p:cNvPr id="3" name="Tijdelijke aanduiding voor tekst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a:r>
              <a:rPr lang="nl-NL" smtClean="0"/>
              <a:t>Klik om de modelstijlen te bewerken</a:t>
            </a:r>
          </a:p>
        </p:txBody>
      </p:sp>
      <p:sp>
        <p:nvSpPr>
          <p:cNvPr id="4" name="Tijdelijke aanduiding voor tekst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a:r>
              <a:rPr lang="nl-NL" smtClean="0"/>
              <a:t>Klik om de modelstijlen te bewerken</a:t>
            </a:r>
          </a:p>
        </p:txBody>
      </p:sp>
      <p:sp>
        <p:nvSpPr>
          <p:cNvPr id="5" name="Tijdelijke aanduiding voor inhoud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6" name="Tijdelijke aanduiding voor inhoud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17" name="Tijdelijke aanduiding voor datum 6"/>
          <p:cNvSpPr>
            <a:spLocks noGrp="1"/>
          </p:cNvSpPr>
          <p:nvPr>
            <p:ph type="dt" sz="half" idx="10"/>
          </p:nvPr>
        </p:nvSpPr>
        <p:spPr/>
        <p:txBody>
          <a:bodyPr/>
          <a:lstStyle>
            <a:lvl1pPr>
              <a:defRPr/>
            </a:lvl1pPr>
            <a:extLst/>
          </a:lstStyle>
          <a:p>
            <a:pPr>
              <a:defRPr/>
            </a:pPr>
            <a:endParaRPr lang="nl-NL"/>
          </a:p>
        </p:txBody>
      </p:sp>
      <p:sp>
        <p:nvSpPr>
          <p:cNvPr id="18" name="Tijdelijke aanduiding voor voettekst 7"/>
          <p:cNvSpPr>
            <a:spLocks noGrp="1"/>
          </p:cNvSpPr>
          <p:nvPr>
            <p:ph type="ftr" sz="quarter" idx="11"/>
          </p:nvPr>
        </p:nvSpPr>
        <p:spPr/>
        <p:txBody>
          <a:bodyPr/>
          <a:lstStyle>
            <a:lvl1pPr>
              <a:defRPr/>
            </a:lvl1pPr>
            <a:extLst/>
          </a:lstStyle>
          <a:p>
            <a:pPr>
              <a:defRPr/>
            </a:pPr>
            <a:endParaRPr lang="nl-NL"/>
          </a:p>
        </p:txBody>
      </p:sp>
      <p:sp>
        <p:nvSpPr>
          <p:cNvPr id="19" name="Tijdelijke aanduiding voor dianummer 8"/>
          <p:cNvSpPr>
            <a:spLocks noGrp="1"/>
          </p:cNvSpPr>
          <p:nvPr>
            <p:ph type="sldNum" sz="quarter" idx="12"/>
          </p:nvPr>
        </p:nvSpPr>
        <p:spPr/>
        <p:txBody>
          <a:bodyPr/>
          <a:lstStyle>
            <a:lvl1pPr>
              <a:defRPr/>
            </a:lvl1pPr>
            <a:extLst/>
          </a:lstStyle>
          <a:p>
            <a:pPr>
              <a:defRPr/>
            </a:pPr>
            <a:fld id="{CA1974E0-8BAB-472E-B693-B24F21434AA7}" type="slidenum">
              <a:rPr lang="nl-NL"/>
              <a:pPr>
                <a:defRPr/>
              </a:pPr>
              <a:t>‹nr.›</a:t>
            </a:fld>
            <a:endParaRPr lang="nl-NL"/>
          </a:p>
        </p:txBody>
      </p:sp>
    </p:spTree>
    <p:extLst>
      <p:ext uri="{BB962C8B-B14F-4D97-AF65-F5344CB8AC3E}">
        <p14:creationId xmlns:p14="http://schemas.microsoft.com/office/powerpoint/2010/main" val="21661323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a:xfrm>
            <a:off x="914400" y="512064"/>
            <a:ext cx="7772400" cy="914400"/>
          </a:xfrm>
        </p:spPr>
        <p:txBody>
          <a:bodyPr/>
          <a:lstStyle>
            <a:lvl1pPr>
              <a:defRPr sz="4000" cap="none" baseline="0"/>
            </a:lvl1pPr>
            <a:extLst/>
          </a:lstStyle>
          <a:p>
            <a:r>
              <a:rPr lang="nl-NL" smtClean="0"/>
              <a:t>Klik om de stijl te bewerken</a:t>
            </a:r>
            <a:endParaRPr lang="en-US"/>
          </a:p>
        </p:txBody>
      </p:sp>
      <p:sp>
        <p:nvSpPr>
          <p:cNvPr id="3" name="Tijdelijke aanduiding voor datum 13"/>
          <p:cNvSpPr>
            <a:spLocks noGrp="1"/>
          </p:cNvSpPr>
          <p:nvPr>
            <p:ph type="dt" sz="half" idx="10"/>
          </p:nvPr>
        </p:nvSpPr>
        <p:spPr/>
        <p:txBody>
          <a:bodyPr/>
          <a:lstStyle>
            <a:lvl1pPr>
              <a:defRPr/>
            </a:lvl1pPr>
          </a:lstStyle>
          <a:p>
            <a:pPr>
              <a:defRPr/>
            </a:pPr>
            <a:endParaRPr lang="nl-NL"/>
          </a:p>
        </p:txBody>
      </p:sp>
      <p:sp>
        <p:nvSpPr>
          <p:cNvPr id="4" name="Tijdelijke aanduiding voor voettekst 2"/>
          <p:cNvSpPr>
            <a:spLocks noGrp="1"/>
          </p:cNvSpPr>
          <p:nvPr>
            <p:ph type="ftr" sz="quarter" idx="11"/>
          </p:nvPr>
        </p:nvSpPr>
        <p:spPr/>
        <p:txBody>
          <a:bodyPr/>
          <a:lstStyle>
            <a:lvl1pPr>
              <a:defRPr/>
            </a:lvl1pPr>
          </a:lstStyle>
          <a:p>
            <a:pPr>
              <a:defRPr/>
            </a:pPr>
            <a:endParaRPr lang="nl-NL"/>
          </a:p>
        </p:txBody>
      </p:sp>
      <p:sp>
        <p:nvSpPr>
          <p:cNvPr id="5" name="Tijdelijke aanduiding voor dianummer 22"/>
          <p:cNvSpPr>
            <a:spLocks noGrp="1"/>
          </p:cNvSpPr>
          <p:nvPr>
            <p:ph type="sldNum" sz="quarter" idx="12"/>
          </p:nvPr>
        </p:nvSpPr>
        <p:spPr/>
        <p:txBody>
          <a:bodyPr/>
          <a:lstStyle>
            <a:lvl1pPr>
              <a:defRPr/>
            </a:lvl1pPr>
          </a:lstStyle>
          <a:p>
            <a:pPr>
              <a:defRPr/>
            </a:pPr>
            <a:fld id="{8050CE5F-121B-472D-BBF6-E353BA34E607}" type="slidenum">
              <a:rPr lang="nl-NL"/>
              <a:pPr>
                <a:defRPr/>
              </a:pPr>
              <a:t>‹nr.›</a:t>
            </a:fld>
            <a:endParaRPr lang="nl-NL"/>
          </a:p>
        </p:txBody>
      </p:sp>
    </p:spTree>
    <p:extLst>
      <p:ext uri="{BB962C8B-B14F-4D97-AF65-F5344CB8AC3E}">
        <p14:creationId xmlns:p14="http://schemas.microsoft.com/office/powerpoint/2010/main" val="10658826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lvl1pPr>
              <a:defRPr/>
            </a:lvl1pPr>
            <a:extLst/>
          </a:lstStyle>
          <a:p>
            <a:pPr>
              <a:defRPr/>
            </a:pPr>
            <a:endParaRPr lang="nl-NL"/>
          </a:p>
        </p:txBody>
      </p:sp>
      <p:sp>
        <p:nvSpPr>
          <p:cNvPr id="3" name="Tijdelijke aanduiding voor voettekst 2"/>
          <p:cNvSpPr>
            <a:spLocks noGrp="1"/>
          </p:cNvSpPr>
          <p:nvPr>
            <p:ph type="ftr" sz="quarter" idx="11"/>
          </p:nvPr>
        </p:nvSpPr>
        <p:spPr/>
        <p:txBody>
          <a:bodyPr/>
          <a:lstStyle>
            <a:lvl1pPr>
              <a:defRPr/>
            </a:lvl1pPr>
            <a:extLst/>
          </a:lstStyle>
          <a:p>
            <a:pPr>
              <a:defRPr/>
            </a:pPr>
            <a:endParaRPr lang="nl-NL"/>
          </a:p>
        </p:txBody>
      </p:sp>
      <p:sp>
        <p:nvSpPr>
          <p:cNvPr id="4" name="Tijdelijke aanduiding voor dianummer 3"/>
          <p:cNvSpPr>
            <a:spLocks noGrp="1"/>
          </p:cNvSpPr>
          <p:nvPr>
            <p:ph type="sldNum" sz="quarter" idx="12"/>
          </p:nvPr>
        </p:nvSpPr>
        <p:spPr/>
        <p:txBody>
          <a:bodyPr/>
          <a:lstStyle>
            <a:lvl1pPr>
              <a:defRPr/>
            </a:lvl1pPr>
            <a:extLst/>
          </a:lstStyle>
          <a:p>
            <a:pPr>
              <a:defRPr/>
            </a:pPr>
            <a:fld id="{CF1F33A2-B9B3-4793-832F-1B9D454D3519}" type="slidenum">
              <a:rPr lang="nl-NL"/>
              <a:pPr>
                <a:defRPr/>
              </a:pPr>
              <a:t>‹nr.›</a:t>
            </a:fld>
            <a:endParaRPr lang="nl-NL"/>
          </a:p>
        </p:txBody>
      </p:sp>
    </p:spTree>
    <p:extLst>
      <p:ext uri="{BB962C8B-B14F-4D97-AF65-F5344CB8AC3E}">
        <p14:creationId xmlns:p14="http://schemas.microsoft.com/office/powerpoint/2010/main" val="21623700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85800" y="273050"/>
            <a:ext cx="8229600" cy="1162050"/>
          </a:xfrm>
        </p:spPr>
        <p:txBody>
          <a:bodyPr anchor="ctr"/>
          <a:lstStyle>
            <a:lvl1pPr algn="l">
              <a:buNone/>
              <a:defRPr sz="3600" b="0"/>
            </a:lvl1pPr>
            <a:extLst/>
          </a:lstStyle>
          <a:p>
            <a:r>
              <a:rPr lang="nl-NL" smtClean="0"/>
              <a:t>Klik om de stijl te bewerken</a:t>
            </a:r>
            <a:endParaRPr lang="en-US"/>
          </a:p>
        </p:txBody>
      </p:sp>
      <p:sp>
        <p:nvSpPr>
          <p:cNvPr id="3" name="Tijdelijke aanduiding voor tekst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a:r>
              <a:rPr lang="nl-NL" smtClean="0"/>
              <a:t>Klik om de modelstijlen te bewerken</a:t>
            </a:r>
          </a:p>
        </p:txBody>
      </p:sp>
      <p:sp>
        <p:nvSpPr>
          <p:cNvPr id="4" name="Tijdelijke aanduiding voor inhoud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5" name="Tijdelijke aanduiding voor datum 13"/>
          <p:cNvSpPr>
            <a:spLocks noGrp="1"/>
          </p:cNvSpPr>
          <p:nvPr>
            <p:ph type="dt" sz="half" idx="10"/>
          </p:nvPr>
        </p:nvSpPr>
        <p:spPr/>
        <p:txBody>
          <a:bodyPr/>
          <a:lstStyle>
            <a:lvl1pPr>
              <a:defRPr/>
            </a:lvl1pPr>
          </a:lstStyle>
          <a:p>
            <a:pPr>
              <a:defRPr/>
            </a:pPr>
            <a:endParaRPr lang="nl-NL"/>
          </a:p>
        </p:txBody>
      </p:sp>
      <p:sp>
        <p:nvSpPr>
          <p:cNvPr id="6" name="Tijdelijke aanduiding voor voettekst 2"/>
          <p:cNvSpPr>
            <a:spLocks noGrp="1"/>
          </p:cNvSpPr>
          <p:nvPr>
            <p:ph type="ftr" sz="quarter" idx="11"/>
          </p:nvPr>
        </p:nvSpPr>
        <p:spPr/>
        <p:txBody>
          <a:bodyPr/>
          <a:lstStyle>
            <a:lvl1pPr>
              <a:defRPr/>
            </a:lvl1pPr>
          </a:lstStyle>
          <a:p>
            <a:pPr>
              <a:defRPr/>
            </a:pPr>
            <a:endParaRPr lang="nl-NL"/>
          </a:p>
        </p:txBody>
      </p:sp>
      <p:sp>
        <p:nvSpPr>
          <p:cNvPr id="7" name="Tijdelijke aanduiding voor dianummer 22"/>
          <p:cNvSpPr>
            <a:spLocks noGrp="1"/>
          </p:cNvSpPr>
          <p:nvPr>
            <p:ph type="sldNum" sz="quarter" idx="12"/>
          </p:nvPr>
        </p:nvSpPr>
        <p:spPr/>
        <p:txBody>
          <a:bodyPr/>
          <a:lstStyle>
            <a:lvl1pPr>
              <a:defRPr/>
            </a:lvl1pPr>
          </a:lstStyle>
          <a:p>
            <a:pPr>
              <a:defRPr/>
            </a:pPr>
            <a:fld id="{18EDB489-D113-462F-A36B-B42ABAD0D809}" type="slidenum">
              <a:rPr lang="nl-NL"/>
              <a:pPr>
                <a:defRPr/>
              </a:pPr>
              <a:t>‹nr.›</a:t>
            </a:fld>
            <a:endParaRPr lang="nl-NL"/>
          </a:p>
        </p:txBody>
      </p:sp>
    </p:spTree>
    <p:extLst>
      <p:ext uri="{BB962C8B-B14F-4D97-AF65-F5344CB8AC3E}">
        <p14:creationId xmlns:p14="http://schemas.microsoft.com/office/powerpoint/2010/main" val="25622696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5" name="Rechthoek 4"/>
          <p:cNvSpPr/>
          <p:nvPr/>
        </p:nvSpPr>
        <p:spPr>
          <a:xfrm>
            <a:off x="368300" y="0"/>
            <a:ext cx="8777288" cy="1878013"/>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cxnSp>
        <p:nvCxnSpPr>
          <p:cNvPr id="6" name="Rechte verbindingslijn 5"/>
          <p:cNvCxnSpPr/>
          <p:nvPr/>
        </p:nvCxnSpPr>
        <p:spPr>
          <a:xfrm flipV="1">
            <a:off x="363538" y="1884363"/>
            <a:ext cx="8782050"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7" name="Groep 19"/>
          <p:cNvGrpSpPr>
            <a:grpSpLocks/>
          </p:cNvGrpSpPr>
          <p:nvPr/>
        </p:nvGrpSpPr>
        <p:grpSpPr bwMode="auto">
          <a:xfrm rot="5400000">
            <a:off x="8515351" y="1219200"/>
            <a:ext cx="131762" cy="128587"/>
            <a:chOff x="6668087" y="1297746"/>
            <a:chExt cx="161840" cy="156602"/>
          </a:xfrm>
        </p:grpSpPr>
        <p:cxnSp>
          <p:nvCxnSpPr>
            <p:cNvPr id="8" name="Rechte verbindingslijn 7"/>
            <p:cNvCxnSpPr/>
            <p:nvPr/>
          </p:nvCxnSpPr>
          <p:spPr>
            <a:xfrm rot="16200000">
              <a:off x="6663593" y="1282908"/>
              <a:ext cx="88935"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Rechte verbindingslijn 8"/>
            <p:cNvCxnSpPr/>
            <p:nvPr/>
          </p:nvCxnSpPr>
          <p:spPr>
            <a:xfrm rot="16200000" flipV="1">
              <a:off x="6685198" y="1391515"/>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Rechte verbindingslijn 9"/>
            <p:cNvCxnSpPr/>
            <p:nvPr/>
          </p:nvCxnSpPr>
          <p:spPr>
            <a:xfrm rot="5400000" flipH="1">
              <a:off x="6744513" y="1281933"/>
              <a:ext cx="88935"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1" name="Groep 25"/>
          <p:cNvGrpSpPr>
            <a:grpSpLocks/>
          </p:cNvGrpSpPr>
          <p:nvPr/>
        </p:nvGrpSpPr>
        <p:grpSpPr bwMode="auto">
          <a:xfrm rot="5400000">
            <a:off x="8667751" y="1371600"/>
            <a:ext cx="131762" cy="128587"/>
            <a:chOff x="6668087" y="1297746"/>
            <a:chExt cx="161840" cy="156602"/>
          </a:xfrm>
        </p:grpSpPr>
        <p:cxnSp>
          <p:nvCxnSpPr>
            <p:cNvPr id="12" name="Rechte verbindingslijn 11"/>
            <p:cNvCxnSpPr/>
            <p:nvPr/>
          </p:nvCxnSpPr>
          <p:spPr>
            <a:xfrm rot="16200000">
              <a:off x="6663593" y="1282908"/>
              <a:ext cx="88935"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Rechte verbindingslijn 12"/>
            <p:cNvCxnSpPr/>
            <p:nvPr/>
          </p:nvCxnSpPr>
          <p:spPr>
            <a:xfrm rot="16200000" flipV="1">
              <a:off x="6685198" y="1391515"/>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4" name="Rechte verbindingslijn 13"/>
            <p:cNvCxnSpPr/>
            <p:nvPr/>
          </p:nvCxnSpPr>
          <p:spPr>
            <a:xfrm rot="5400000" flipH="1">
              <a:off x="6744513" y="1281933"/>
              <a:ext cx="88935"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5" name="Groep 29"/>
          <p:cNvGrpSpPr>
            <a:grpSpLocks/>
          </p:cNvGrpSpPr>
          <p:nvPr/>
        </p:nvGrpSpPr>
        <p:grpSpPr bwMode="auto">
          <a:xfrm rot="5400000">
            <a:off x="8320087" y="1474788"/>
            <a:ext cx="131763" cy="128588"/>
            <a:chOff x="6668087" y="1297746"/>
            <a:chExt cx="161840" cy="156602"/>
          </a:xfrm>
        </p:grpSpPr>
        <p:cxnSp>
          <p:nvCxnSpPr>
            <p:cNvPr id="16" name="Rechte verbindingslijn 15"/>
            <p:cNvCxnSpPr/>
            <p:nvPr/>
          </p:nvCxnSpPr>
          <p:spPr>
            <a:xfrm rot="16200000">
              <a:off x="6663592" y="1282906"/>
              <a:ext cx="88934"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Rechte verbindingslijn 16"/>
            <p:cNvCxnSpPr/>
            <p:nvPr/>
          </p:nvCxnSpPr>
          <p:spPr>
            <a:xfrm rot="16200000" flipV="1">
              <a:off x="6685198" y="1391513"/>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8" name="Rechte verbindingslijn 17"/>
            <p:cNvCxnSpPr/>
            <p:nvPr/>
          </p:nvCxnSpPr>
          <p:spPr>
            <a:xfrm rot="5400000" flipH="1">
              <a:off x="6744512" y="1281932"/>
              <a:ext cx="88934"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el 1"/>
          <p:cNvSpPr>
            <a:spLocks noGrp="1"/>
          </p:cNvSpPr>
          <p:nvPr>
            <p:ph type="title"/>
          </p:nvPr>
        </p:nvSpPr>
        <p:spPr bwMode="grayWhite">
          <a:xfrm>
            <a:off x="914400" y="441251"/>
            <a:ext cx="6858000" cy="701749"/>
          </a:xfrm>
        </p:spPr>
        <p:txBody>
          <a:bodyPr anchor="b"/>
          <a:lstStyle>
            <a:lvl1pPr algn="l">
              <a:buNone/>
              <a:defRPr sz="2100" b="0"/>
            </a:lvl1pPr>
            <a:extLst/>
          </a:lstStyle>
          <a:p>
            <a:r>
              <a:rPr lang="nl-NL" smtClean="0"/>
              <a:t>Klik om de stijl te bewerken</a:t>
            </a:r>
            <a:endParaRPr lang="en-US"/>
          </a:p>
        </p:txBody>
      </p:sp>
      <p:sp>
        <p:nvSpPr>
          <p:cNvPr id="3" name="Tijdelijke aanduiding voor afbeelding 2"/>
          <p:cNvSpPr>
            <a:spLocks noGrp="1"/>
          </p:cNvSpPr>
          <p:nvPr>
            <p:ph type="pic" idx="1"/>
          </p:nvPr>
        </p:nvSpPr>
        <p:spPr>
          <a:xfrm>
            <a:off x="368032" y="1893781"/>
            <a:ext cx="8778240" cy="4960144"/>
          </a:xfrm>
          <a:solidFill>
            <a:schemeClr val="bg2"/>
          </a:solidFill>
        </p:spPr>
        <p:txBody>
          <a:bodyPr>
            <a:normAutofit/>
          </a:bodyPr>
          <a:lstStyle>
            <a:lvl1pPr marL="0" indent="0">
              <a:buNone/>
              <a:defRPr sz="3200"/>
            </a:lvl1pPr>
            <a:extLst/>
          </a:lstStyle>
          <a:p>
            <a:pPr lvl="0"/>
            <a:r>
              <a:rPr lang="nl-NL" noProof="0" smtClean="0"/>
              <a:t>Klik op het pictogram als u een afbeelding wilt toevoegen</a:t>
            </a:r>
            <a:endParaRPr lang="en-US" noProof="0"/>
          </a:p>
        </p:txBody>
      </p:sp>
      <p:sp>
        <p:nvSpPr>
          <p:cNvPr id="4" name="Tijdelijke aanduiding voor tekst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a:r>
              <a:rPr lang="nl-NL" smtClean="0"/>
              <a:t>Klik om de modelstijlen te bewerken</a:t>
            </a:r>
          </a:p>
        </p:txBody>
      </p:sp>
      <p:sp>
        <p:nvSpPr>
          <p:cNvPr id="19" name="Tijdelijke aanduiding voor datum 4"/>
          <p:cNvSpPr>
            <a:spLocks noGrp="1"/>
          </p:cNvSpPr>
          <p:nvPr>
            <p:ph type="dt" sz="half" idx="10"/>
          </p:nvPr>
        </p:nvSpPr>
        <p:spPr>
          <a:xfrm>
            <a:off x="6477000" y="55563"/>
            <a:ext cx="2133600" cy="365125"/>
          </a:xfrm>
        </p:spPr>
        <p:txBody>
          <a:bodyPr/>
          <a:lstStyle>
            <a:lvl1pPr>
              <a:defRPr/>
            </a:lvl1pPr>
            <a:extLst/>
          </a:lstStyle>
          <a:p>
            <a:pPr>
              <a:defRPr/>
            </a:pPr>
            <a:endParaRPr lang="nl-NL"/>
          </a:p>
        </p:txBody>
      </p:sp>
      <p:sp>
        <p:nvSpPr>
          <p:cNvPr id="20" name="Tijdelijke aanduiding voor voettekst 5"/>
          <p:cNvSpPr>
            <a:spLocks noGrp="1"/>
          </p:cNvSpPr>
          <p:nvPr>
            <p:ph type="ftr" sz="quarter" idx="11"/>
          </p:nvPr>
        </p:nvSpPr>
        <p:spPr>
          <a:xfrm>
            <a:off x="914400" y="55563"/>
            <a:ext cx="5562600" cy="365125"/>
          </a:xfrm>
        </p:spPr>
        <p:txBody>
          <a:bodyPr/>
          <a:lstStyle>
            <a:lvl1pPr>
              <a:defRPr/>
            </a:lvl1pPr>
            <a:extLst/>
          </a:lstStyle>
          <a:p>
            <a:pPr>
              <a:defRPr/>
            </a:pPr>
            <a:endParaRPr lang="nl-NL"/>
          </a:p>
        </p:txBody>
      </p:sp>
      <p:sp>
        <p:nvSpPr>
          <p:cNvPr id="21" name="Tijdelijke aanduiding voor dianummer 6"/>
          <p:cNvSpPr>
            <a:spLocks noGrp="1"/>
          </p:cNvSpPr>
          <p:nvPr>
            <p:ph type="sldNum" sz="quarter" idx="12"/>
          </p:nvPr>
        </p:nvSpPr>
        <p:spPr>
          <a:xfrm>
            <a:off x="8610600" y="55563"/>
            <a:ext cx="457200" cy="365125"/>
          </a:xfrm>
        </p:spPr>
        <p:txBody>
          <a:bodyPr/>
          <a:lstStyle>
            <a:lvl1pPr>
              <a:defRPr/>
            </a:lvl1pPr>
            <a:extLst/>
          </a:lstStyle>
          <a:p>
            <a:pPr>
              <a:defRPr/>
            </a:pPr>
            <a:fld id="{CAE54E69-3C5C-4963-B0D4-A640D8B77E89}" type="slidenum">
              <a:rPr lang="nl-NL"/>
              <a:pPr>
                <a:defRPr/>
              </a:pPr>
              <a:t>‹nr.›</a:t>
            </a:fld>
            <a:endParaRPr lang="nl-NL"/>
          </a:p>
        </p:txBody>
      </p:sp>
    </p:spTree>
    <p:extLst>
      <p:ext uri="{BB962C8B-B14F-4D97-AF65-F5344CB8AC3E}">
        <p14:creationId xmlns:p14="http://schemas.microsoft.com/office/powerpoint/2010/main" val="17039186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000000"/>
            </a:gs>
            <a:gs pos="64999">
              <a:srgbClr val="000000"/>
            </a:gs>
            <a:gs pos="100000">
              <a:srgbClr val="5A77A9"/>
            </a:gs>
          </a:gsLst>
          <a:lin ang="5400000"/>
        </a:gradFill>
        <a:effectLst/>
      </p:bgPr>
    </p:bg>
    <p:spTree>
      <p:nvGrpSpPr>
        <p:cNvPr id="1" name=""/>
        <p:cNvGrpSpPr/>
        <p:nvPr/>
      </p:nvGrpSpPr>
      <p:grpSpPr>
        <a:xfrm>
          <a:off x="0" y="0"/>
          <a:ext cx="0" cy="0"/>
          <a:chOff x="0" y="0"/>
          <a:chExt cx="0" cy="0"/>
        </a:xfrm>
      </p:grpSpPr>
      <p:sp>
        <p:nvSpPr>
          <p:cNvPr id="7" name="Rechthoek 6"/>
          <p:cNvSpPr/>
          <p:nvPr/>
        </p:nvSpPr>
        <p:spPr>
          <a:xfrm>
            <a:off x="0" y="0"/>
            <a:ext cx="365125" cy="6854825"/>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8" name="Rechthoek 7"/>
          <p:cNvSpPr/>
          <p:nvPr/>
        </p:nvSpPr>
        <p:spPr>
          <a:xfrm>
            <a:off x="255588" y="5046663"/>
            <a:ext cx="73025" cy="1692275"/>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9" name="Rechthoek 8"/>
          <p:cNvSpPr/>
          <p:nvPr/>
        </p:nvSpPr>
        <p:spPr>
          <a:xfrm>
            <a:off x="255588" y="4797425"/>
            <a:ext cx="73025"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0" name="Rechthoek 9"/>
          <p:cNvSpPr/>
          <p:nvPr/>
        </p:nvSpPr>
        <p:spPr>
          <a:xfrm>
            <a:off x="255588" y="4637088"/>
            <a:ext cx="73025" cy="138112"/>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1" name="Rechthoek 10"/>
          <p:cNvSpPr/>
          <p:nvPr/>
        </p:nvSpPr>
        <p:spPr>
          <a:xfrm>
            <a:off x="255588" y="4541838"/>
            <a:ext cx="73025" cy="7461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12" name="Rechthoek 11"/>
          <p:cNvSpPr/>
          <p:nvPr/>
        </p:nvSpPr>
        <p:spPr>
          <a:xfrm>
            <a:off x="309563" y="681038"/>
            <a:ext cx="46037"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15" name="Rechthoek 14"/>
          <p:cNvSpPr/>
          <p:nvPr/>
        </p:nvSpPr>
        <p:spPr>
          <a:xfrm>
            <a:off x="268288" y="681038"/>
            <a:ext cx="28575"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16" name="Rechthoek 15"/>
          <p:cNvSpPr/>
          <p:nvPr/>
        </p:nvSpPr>
        <p:spPr>
          <a:xfrm>
            <a:off x="249238" y="681038"/>
            <a:ext cx="9525"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7" name="Rechthoek 16"/>
          <p:cNvSpPr/>
          <p:nvPr/>
        </p:nvSpPr>
        <p:spPr>
          <a:xfrm>
            <a:off x="222250" y="681038"/>
            <a:ext cx="7938"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22" name="Tijdelijke aanduiding voor titel 21"/>
          <p:cNvSpPr>
            <a:spLocks noGrp="1"/>
          </p:cNvSpPr>
          <p:nvPr>
            <p:ph type="title"/>
          </p:nvPr>
        </p:nvSpPr>
        <p:spPr>
          <a:xfrm>
            <a:off x="914400" y="512763"/>
            <a:ext cx="7772400" cy="914400"/>
          </a:xfrm>
          <a:prstGeom prst="rect">
            <a:avLst/>
          </a:prstGeom>
        </p:spPr>
        <p:txBody>
          <a:bodyPr vert="horz" anchor="t">
            <a:noAutofit/>
          </a:bodyPr>
          <a:lstStyle>
            <a:extLst/>
          </a:lstStyle>
          <a:p>
            <a:r>
              <a:rPr lang="nl-NL" smtClean="0"/>
              <a:t>Klik om de stijl te bewerken</a:t>
            </a:r>
            <a:endParaRPr lang="en-US"/>
          </a:p>
        </p:txBody>
      </p:sp>
      <p:sp>
        <p:nvSpPr>
          <p:cNvPr id="1036" name="Tijdelijke aanduiding voor tekst 12"/>
          <p:cNvSpPr>
            <a:spLocks noGrp="1"/>
          </p:cNvSpPr>
          <p:nvPr>
            <p:ph type="body" idx="1"/>
          </p:nvPr>
        </p:nvSpPr>
        <p:spPr bwMode="auto">
          <a:xfrm>
            <a:off x="914400" y="1784350"/>
            <a:ext cx="77724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altLang="en-US" smtClean="0"/>
              <a:t>Klik om de modelstijlen te bewerken</a:t>
            </a:r>
          </a:p>
          <a:p>
            <a:pPr lvl="1"/>
            <a:r>
              <a:rPr lang="nl-NL" altLang="en-US" smtClean="0"/>
              <a:t>Tweede niveau</a:t>
            </a:r>
          </a:p>
          <a:p>
            <a:pPr lvl="2"/>
            <a:r>
              <a:rPr lang="nl-NL" altLang="en-US" smtClean="0"/>
              <a:t>Derde niveau</a:t>
            </a:r>
          </a:p>
          <a:p>
            <a:pPr lvl="3"/>
            <a:r>
              <a:rPr lang="nl-NL" altLang="en-US" smtClean="0"/>
              <a:t>Vierde niveau</a:t>
            </a:r>
          </a:p>
          <a:p>
            <a:pPr lvl="4"/>
            <a:r>
              <a:rPr lang="nl-NL" altLang="en-US" smtClean="0"/>
              <a:t>Vijfde niveau</a:t>
            </a:r>
            <a:endParaRPr lang="en-US" altLang="en-US" smtClean="0"/>
          </a:p>
        </p:txBody>
      </p:sp>
      <p:sp>
        <p:nvSpPr>
          <p:cNvPr id="14" name="Tijdelijke aanduiding voor datum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pPr>
              <a:defRPr/>
            </a:pPr>
            <a:endParaRPr lang="nl-NL"/>
          </a:p>
        </p:txBody>
      </p:sp>
      <p:sp>
        <p:nvSpPr>
          <p:cNvPr id="3" name="Tijdelijke aanduiding voor voettekst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pPr>
              <a:defRPr/>
            </a:pPr>
            <a:endParaRPr lang="nl-NL"/>
          </a:p>
        </p:txBody>
      </p:sp>
      <p:sp>
        <p:nvSpPr>
          <p:cNvPr id="23" name="Tijdelijke aanduiding voor dianumm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pPr>
              <a:defRPr/>
            </a:pPr>
            <a:fld id="{D52F3912-9701-42D6-BA2C-390E39CB0345}" type="slidenum">
              <a:rPr lang="nl-NL"/>
              <a:pPr>
                <a:defRPr/>
              </a:pPr>
              <a:t>‹nr.›</a:t>
            </a:fld>
            <a:endParaRPr lang="nl-NL"/>
          </a:p>
        </p:txBody>
      </p:sp>
    </p:spTree>
  </p:cSld>
  <p:clrMap bg1="dk1" tx1="lt1" bg2="dk2" tx2="lt2" accent1="accent1" accent2="accent2" accent3="accent3" accent4="accent4" accent5="accent5" accent6="accent6" hlink="hlink" folHlink="folHlink"/>
  <p:sldLayoutIdLst>
    <p:sldLayoutId id="2147483878" r:id="rId1"/>
    <p:sldLayoutId id="2147483873" r:id="rId2"/>
    <p:sldLayoutId id="2147483879" r:id="rId3"/>
    <p:sldLayoutId id="2147483880" r:id="rId4"/>
    <p:sldLayoutId id="2147483881" r:id="rId5"/>
    <p:sldLayoutId id="2147483874" r:id="rId6"/>
    <p:sldLayoutId id="2147483882" r:id="rId7"/>
    <p:sldLayoutId id="2147483875" r:id="rId8"/>
    <p:sldLayoutId id="2147483883" r:id="rId9"/>
    <p:sldLayoutId id="2147483876" r:id="rId10"/>
    <p:sldLayoutId id="2147483877" r:id="rId11"/>
    <p:sldLayoutId id="2147483884" r:id="rId12"/>
    <p:sldLayoutId id="2147483885" r:id="rId13"/>
  </p:sldLayoutIdLst>
  <p:txStyles>
    <p:titleStyle>
      <a:lvl1pPr algn="l" rtl="0" eaLnBrk="0" fontAlgn="base" hangingPunct="0">
        <a:spcBef>
          <a:spcPct val="0"/>
        </a:spcBef>
        <a:spcAft>
          <a:spcPct val="0"/>
        </a:spcAft>
        <a:defRPr sz="4000" kern="1200" spc="-100">
          <a:solidFill>
            <a:srgbClr val="C1EEFF"/>
          </a:solidFill>
          <a:latin typeface="+mj-lt"/>
          <a:ea typeface="+mj-ea"/>
          <a:cs typeface="+mj-cs"/>
        </a:defRPr>
      </a:lvl1pPr>
      <a:lvl2pPr algn="l" rtl="0" eaLnBrk="0" fontAlgn="base" hangingPunct="0">
        <a:spcBef>
          <a:spcPct val="0"/>
        </a:spcBef>
        <a:spcAft>
          <a:spcPct val="0"/>
        </a:spcAft>
        <a:defRPr sz="4000">
          <a:solidFill>
            <a:srgbClr val="C1EEFF"/>
          </a:solidFill>
          <a:latin typeface="Calibri" pitchFamily="34" charset="0"/>
        </a:defRPr>
      </a:lvl2pPr>
      <a:lvl3pPr algn="l" rtl="0" eaLnBrk="0" fontAlgn="base" hangingPunct="0">
        <a:spcBef>
          <a:spcPct val="0"/>
        </a:spcBef>
        <a:spcAft>
          <a:spcPct val="0"/>
        </a:spcAft>
        <a:defRPr sz="4000">
          <a:solidFill>
            <a:srgbClr val="C1EEFF"/>
          </a:solidFill>
          <a:latin typeface="Calibri" pitchFamily="34" charset="0"/>
        </a:defRPr>
      </a:lvl3pPr>
      <a:lvl4pPr algn="l" rtl="0" eaLnBrk="0" fontAlgn="base" hangingPunct="0">
        <a:spcBef>
          <a:spcPct val="0"/>
        </a:spcBef>
        <a:spcAft>
          <a:spcPct val="0"/>
        </a:spcAft>
        <a:defRPr sz="4000">
          <a:solidFill>
            <a:srgbClr val="C1EEFF"/>
          </a:solidFill>
          <a:latin typeface="Calibri" pitchFamily="34" charset="0"/>
        </a:defRPr>
      </a:lvl4pPr>
      <a:lvl5pPr algn="l" rtl="0" eaLnBrk="0" fontAlgn="base" hangingPunct="0">
        <a:spcBef>
          <a:spcPct val="0"/>
        </a:spcBef>
        <a:spcAft>
          <a:spcPct val="0"/>
        </a:spcAft>
        <a:defRPr sz="4000">
          <a:solidFill>
            <a:srgbClr val="C1EEFF"/>
          </a:solidFill>
          <a:latin typeface="Calibri" pitchFamily="34" charset="0"/>
        </a:defRPr>
      </a:lvl5pPr>
      <a:lvl6pPr marL="457200" algn="l" rtl="0" fontAlgn="base">
        <a:spcBef>
          <a:spcPct val="0"/>
        </a:spcBef>
        <a:spcAft>
          <a:spcPct val="0"/>
        </a:spcAft>
        <a:defRPr sz="4000">
          <a:solidFill>
            <a:srgbClr val="C1EEFF"/>
          </a:solidFill>
          <a:latin typeface="Calibri" pitchFamily="34" charset="0"/>
        </a:defRPr>
      </a:lvl6pPr>
      <a:lvl7pPr marL="914400" algn="l" rtl="0" fontAlgn="base">
        <a:spcBef>
          <a:spcPct val="0"/>
        </a:spcBef>
        <a:spcAft>
          <a:spcPct val="0"/>
        </a:spcAft>
        <a:defRPr sz="4000">
          <a:solidFill>
            <a:srgbClr val="C1EEFF"/>
          </a:solidFill>
          <a:latin typeface="Calibri" pitchFamily="34" charset="0"/>
        </a:defRPr>
      </a:lvl7pPr>
      <a:lvl8pPr marL="1371600" algn="l" rtl="0" fontAlgn="base">
        <a:spcBef>
          <a:spcPct val="0"/>
        </a:spcBef>
        <a:spcAft>
          <a:spcPct val="0"/>
        </a:spcAft>
        <a:defRPr sz="4000">
          <a:solidFill>
            <a:srgbClr val="C1EEFF"/>
          </a:solidFill>
          <a:latin typeface="Calibri" pitchFamily="34" charset="0"/>
        </a:defRPr>
      </a:lvl8pPr>
      <a:lvl9pPr marL="1828800" algn="l" rtl="0" fontAlgn="base">
        <a:spcBef>
          <a:spcPct val="0"/>
        </a:spcBef>
        <a:spcAft>
          <a:spcPct val="0"/>
        </a:spcAft>
        <a:defRPr sz="4000">
          <a:solidFill>
            <a:srgbClr val="C1EEFF"/>
          </a:solidFill>
          <a:latin typeface="Calibri" pitchFamily="34" charset="0"/>
        </a:defRPr>
      </a:lvl9pPr>
      <a:extLst/>
    </p:titleStyle>
    <p:bodyStyle>
      <a:lvl1pPr marL="411163" indent="-342900" algn="l" rtl="0" eaLnBrk="0" fontAlgn="base" hangingPunct="0">
        <a:spcBef>
          <a:spcPts val="700"/>
        </a:spcBef>
        <a:spcAft>
          <a:spcPct val="0"/>
        </a:spcAft>
        <a:buClr>
          <a:schemeClr val="tx2"/>
        </a:buClr>
        <a:buSzPct val="95000"/>
        <a:buFont typeface="Wingdings" pitchFamily="2" charset="2"/>
        <a:buChar char=""/>
        <a:defRPr sz="3000" kern="1200">
          <a:solidFill>
            <a:schemeClr val="tx1"/>
          </a:solidFill>
          <a:latin typeface="+mn-lt"/>
          <a:ea typeface="+mn-ea"/>
          <a:cs typeface="+mn-cs"/>
        </a:defRPr>
      </a:lvl1pPr>
      <a:lvl2pPr marL="739775" indent="-285750" algn="l" rtl="0" eaLnBrk="0" fontAlgn="base" hangingPunct="0">
        <a:spcBef>
          <a:spcPct val="20000"/>
        </a:spcBef>
        <a:spcAft>
          <a:spcPct val="0"/>
        </a:spcAft>
        <a:buClr>
          <a:schemeClr val="accent2"/>
        </a:buClr>
        <a:buSzPct val="90000"/>
        <a:buFont typeface="Wingdings" pitchFamily="2" charset="2"/>
        <a:buChar char=""/>
        <a:defRPr sz="2600" kern="1200">
          <a:solidFill>
            <a:schemeClr val="tx1"/>
          </a:solidFill>
          <a:latin typeface="+mn-lt"/>
          <a:ea typeface="+mn-ea"/>
          <a:cs typeface="+mn-cs"/>
        </a:defRPr>
      </a:lvl2pPr>
      <a:lvl3pPr marL="995363" indent="-228600" algn="l" rtl="0" eaLnBrk="0" fontAlgn="base" hangingPunct="0">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260475" indent="-228600" algn="l" rtl="0" eaLnBrk="0" fontAlgn="base" hangingPunct="0">
        <a:spcBef>
          <a:spcPct val="20000"/>
        </a:spcBef>
        <a:spcAft>
          <a:spcPct val="0"/>
        </a:spcAft>
        <a:buClr>
          <a:srgbClr val="FEB80A"/>
        </a:buClr>
        <a:buFont typeface="Wingdings 3" pitchFamily="18" charset="2"/>
        <a:buChar char=""/>
        <a:defRPr sz="2200" kern="1200">
          <a:solidFill>
            <a:schemeClr val="tx1"/>
          </a:solidFill>
          <a:latin typeface="+mn-lt"/>
          <a:ea typeface="+mn-ea"/>
          <a:cs typeface="+mn-cs"/>
        </a:defRPr>
      </a:lvl4pPr>
      <a:lvl5pPr marL="1481138" indent="-209550" algn="l" rtl="0" eaLnBrk="0" fontAlgn="base" hangingPunct="0">
        <a:spcBef>
          <a:spcPct val="20000"/>
        </a:spcBef>
        <a:spcAft>
          <a:spcPct val="0"/>
        </a:spcAft>
        <a:buClr>
          <a:srgbClr val="FEB80A"/>
        </a:buClr>
        <a:buFont typeface="Wingdings 2" pitchFamily="18" charset="2"/>
        <a:buChar char=""/>
        <a:defRPr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upload.wikimedia.org/wikipedia/commons/f/ff/Nap_reference2.jpg" TargetMode="External"/><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gisactief.nl/NAP/" TargetMode="External"/><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hyperlink" Target="http://www.amsterdamsebinnenstad.nl/binnenstad/207/hudde.gif"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wrap="square" lIns="91440" tIns="45720" rIns="91440" bIns="45720" numCol="1" anchorCtr="0" compatLnSpc="1">
            <a:prstTxWarp prst="textNoShape">
              <a:avLst/>
            </a:prstTxWarp>
          </a:bodyPr>
          <a:lstStyle/>
          <a:p>
            <a:pPr eaLnBrk="1" hangingPunct="1">
              <a:defRPr/>
            </a:pPr>
            <a:r>
              <a:rPr lang="en-US" smtClean="0"/>
              <a:t>Het NAP</a:t>
            </a:r>
            <a:br>
              <a:rPr lang="en-US" smtClean="0"/>
            </a:br>
            <a:r>
              <a:rPr lang="en-US" sz="1600" smtClean="0"/>
              <a:t>versie 1</a:t>
            </a:r>
            <a:endParaRPr lang="nl-NL" sz="1600" smtClean="0"/>
          </a:p>
        </p:txBody>
      </p:sp>
      <p:sp>
        <p:nvSpPr>
          <p:cNvPr id="10243" name="Rectangle 3"/>
          <p:cNvSpPr>
            <a:spLocks noGrp="1" noChangeArrowheads="1"/>
          </p:cNvSpPr>
          <p:nvPr>
            <p:ph type="body" sz="half" idx="1"/>
          </p:nvPr>
        </p:nvSpPr>
        <p:spPr/>
        <p:txBody>
          <a:bodyPr/>
          <a:lstStyle/>
          <a:p>
            <a:pPr eaLnBrk="1" hangingPunct="1">
              <a:buFontTx/>
              <a:buNone/>
            </a:pPr>
            <a:endParaRPr lang="en-US" altLang="en-US" sz="2800" smtClean="0"/>
          </a:p>
          <a:p>
            <a:pPr eaLnBrk="1" hangingPunct="1">
              <a:buFontTx/>
              <a:buNone/>
            </a:pPr>
            <a:endParaRPr lang="en-US" altLang="en-US" sz="2800" smtClean="0"/>
          </a:p>
          <a:p>
            <a:pPr eaLnBrk="1" hangingPunct="1">
              <a:buFontTx/>
              <a:buNone/>
            </a:pPr>
            <a:r>
              <a:rPr lang="en-US" altLang="en-US" sz="3200" smtClean="0"/>
              <a:t>Normaal </a:t>
            </a:r>
          </a:p>
          <a:p>
            <a:pPr eaLnBrk="1" hangingPunct="1">
              <a:buFontTx/>
              <a:buNone/>
            </a:pPr>
            <a:r>
              <a:rPr lang="en-US" altLang="en-US" sz="3200" smtClean="0"/>
              <a:t>Amsterdams</a:t>
            </a:r>
          </a:p>
          <a:p>
            <a:pPr eaLnBrk="1" hangingPunct="1">
              <a:buFontTx/>
              <a:buNone/>
            </a:pPr>
            <a:r>
              <a:rPr lang="en-US" altLang="en-US" sz="3200" smtClean="0"/>
              <a:t>Peil</a:t>
            </a:r>
          </a:p>
          <a:p>
            <a:pPr eaLnBrk="1" hangingPunct="1">
              <a:buFontTx/>
              <a:buNone/>
            </a:pPr>
            <a:endParaRPr lang="en-US" altLang="en-US" sz="3200" smtClean="0"/>
          </a:p>
          <a:p>
            <a:pPr eaLnBrk="1" hangingPunct="1">
              <a:buFontTx/>
              <a:buNone/>
            </a:pPr>
            <a:r>
              <a:rPr lang="en-US" altLang="en-US" sz="1700" smtClean="0"/>
              <a:t>	</a:t>
            </a:r>
            <a:r>
              <a:rPr lang="en-US" altLang="en-US" sz="1400" smtClean="0"/>
              <a:t>Een project van de Stichting NAP uitgevoerd door het Centrum voor Educatieve Geografie </a:t>
            </a:r>
            <a:endParaRPr lang="nl-NL" altLang="en-US" sz="1400" smtClean="0"/>
          </a:p>
        </p:txBody>
      </p:sp>
      <p:pic>
        <p:nvPicPr>
          <p:cNvPr id="10244" name="Picture 7" descr="Bestand:Nap reference2.jpg">
            <a:hlinkClick r:id="rId3"/>
          </p:cNvPr>
          <p:cNvPicPr>
            <a:picLocks noGrp="1" noChangeAspect="1" noChangeArrowheads="1"/>
          </p:cNvPicPr>
          <p:nvPr>
            <p:ph type="clipArt" sz="half" idx="2"/>
          </p:nvPr>
        </p:nvPicPr>
        <p:blipFill>
          <a:blip r:embed="rId4">
            <a:extLst>
              <a:ext uri="{28A0092B-C50C-407E-A947-70E740481C1C}">
                <a14:useLocalDpi xmlns:a14="http://schemas.microsoft.com/office/drawing/2010/main" val="0"/>
              </a:ext>
            </a:extLst>
          </a:blip>
          <a:srcRect/>
          <a:stretch>
            <a:fillRect/>
          </a:stretch>
        </p:blipFill>
        <p:spPr>
          <a:xfrm>
            <a:off x="4838700" y="1447800"/>
            <a:ext cx="3486150" cy="4648200"/>
          </a:xfr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14400" y="512763"/>
            <a:ext cx="7772400" cy="914400"/>
          </a:xfrm>
        </p:spPr>
        <p:txBody>
          <a:bodyPr/>
          <a:lstStyle/>
          <a:p>
            <a:pPr eaLnBrk="1" hangingPunct="1">
              <a:defRPr/>
            </a:pPr>
            <a:r>
              <a:rPr lang="nl-NL" dirty="0" smtClean="0"/>
              <a:t>Hydrostatisch waterpassen</a:t>
            </a:r>
            <a:endParaRPr lang="nl-NL" dirty="0"/>
          </a:p>
        </p:txBody>
      </p:sp>
      <p:pic>
        <p:nvPicPr>
          <p:cNvPr id="1945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375" y="1571625"/>
            <a:ext cx="6096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kstvak 3"/>
          <p:cNvSpPr txBox="1"/>
          <p:nvPr/>
        </p:nvSpPr>
        <p:spPr>
          <a:xfrm>
            <a:off x="6929438" y="3000375"/>
            <a:ext cx="2071687" cy="1384300"/>
          </a:xfrm>
          <a:prstGeom prst="rect">
            <a:avLst/>
          </a:prstGeom>
          <a:noFill/>
        </p:spPr>
        <p:txBody>
          <a:bodyPr>
            <a:spAutoFit/>
          </a:bodyPr>
          <a:lstStyle/>
          <a:p>
            <a:pPr>
              <a:defRPr/>
            </a:pPr>
            <a:r>
              <a:rPr lang="nl-NL" sz="2800" dirty="0">
                <a:solidFill>
                  <a:schemeClr val="tx1"/>
                </a:solidFill>
                <a:latin typeface="+mn-lt"/>
              </a:rPr>
              <a:t>Weet je dat je poster recht hangt!</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914400" y="512763"/>
            <a:ext cx="7772400" cy="914400"/>
          </a:xfrm>
        </p:spPr>
        <p:txBody>
          <a:bodyPr/>
          <a:lstStyle/>
          <a:p>
            <a:pPr eaLnBrk="1" fontAlgn="auto" hangingPunct="1">
              <a:spcAft>
                <a:spcPts val="0"/>
              </a:spcAft>
              <a:defRPr/>
            </a:pPr>
            <a:r>
              <a:rPr lang="en-US" dirty="0" err="1" smtClean="0">
                <a:solidFill>
                  <a:schemeClr val="tx2">
                    <a:satMod val="200000"/>
                  </a:schemeClr>
                </a:solidFill>
              </a:rPr>
              <a:t>Optisch</a:t>
            </a:r>
            <a:r>
              <a:rPr lang="en-US" dirty="0" smtClean="0">
                <a:solidFill>
                  <a:schemeClr val="tx2">
                    <a:satMod val="200000"/>
                  </a:schemeClr>
                </a:solidFill>
              </a:rPr>
              <a:t> </a:t>
            </a:r>
            <a:r>
              <a:rPr lang="en-US" dirty="0" err="1" smtClean="0">
                <a:solidFill>
                  <a:schemeClr val="tx2">
                    <a:satMod val="200000"/>
                  </a:schemeClr>
                </a:solidFill>
              </a:rPr>
              <a:t>waterpassen</a:t>
            </a:r>
            <a:endParaRPr lang="nl-NL" dirty="0">
              <a:solidFill>
                <a:schemeClr val="accent1"/>
              </a:solidFill>
            </a:endParaRPr>
          </a:p>
        </p:txBody>
      </p:sp>
      <p:sp>
        <p:nvSpPr>
          <p:cNvPr id="20483" name="Tekstvak 3"/>
          <p:cNvSpPr txBox="1">
            <a:spLocks noChangeArrowheads="1"/>
          </p:cNvSpPr>
          <p:nvPr/>
        </p:nvSpPr>
        <p:spPr bwMode="auto">
          <a:xfrm>
            <a:off x="6443663" y="1484313"/>
            <a:ext cx="2357437" cy="3935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700"/>
              </a:spcBef>
              <a:buClr>
                <a:schemeClr val="tx2"/>
              </a:buClr>
              <a:buSzPct val="95000"/>
              <a:buFont typeface="Wingdings" pitchFamily="2" charset="2"/>
              <a:buChar char=""/>
              <a:defRPr sz="3000">
                <a:solidFill>
                  <a:schemeClr val="tx1"/>
                </a:solidFill>
                <a:latin typeface="Cambria" pitchFamily="18" charset="0"/>
              </a:defRPr>
            </a:lvl1pPr>
            <a:lvl2pPr marL="742950" indent="-285750" eaLnBrk="0" hangingPunct="0">
              <a:spcBef>
                <a:spcPct val="20000"/>
              </a:spcBef>
              <a:buClr>
                <a:schemeClr val="accent2"/>
              </a:buClr>
              <a:buSzPct val="90000"/>
              <a:buFont typeface="Wingdings" pitchFamily="2" charset="2"/>
              <a:buChar char=""/>
              <a:defRPr sz="2600">
                <a:solidFill>
                  <a:schemeClr val="tx1"/>
                </a:solidFill>
                <a:latin typeface="Cambria" pitchFamily="18" charset="0"/>
              </a:defRPr>
            </a:lvl2pPr>
            <a:lvl3pPr marL="1143000" indent="-228600" eaLnBrk="0" hangingPunct="0">
              <a:spcBef>
                <a:spcPct val="20000"/>
              </a:spcBef>
              <a:buClr>
                <a:schemeClr val="accent2"/>
              </a:buClr>
              <a:buFont typeface="Wingdings 2" pitchFamily="18" charset="2"/>
              <a:buChar char=""/>
              <a:defRPr sz="2400">
                <a:solidFill>
                  <a:schemeClr val="tx1"/>
                </a:solidFill>
                <a:latin typeface="Cambria" pitchFamily="18" charset="0"/>
              </a:defRPr>
            </a:lvl3pPr>
            <a:lvl4pPr marL="1600200" indent="-228600" eaLnBrk="0" hangingPunct="0">
              <a:spcBef>
                <a:spcPct val="20000"/>
              </a:spcBef>
              <a:buClr>
                <a:srgbClr val="FEB80A"/>
              </a:buClr>
              <a:buFont typeface="Wingdings 3" pitchFamily="18" charset="2"/>
              <a:buChar char=""/>
              <a:defRPr sz="2200">
                <a:solidFill>
                  <a:schemeClr val="tx1"/>
                </a:solidFill>
                <a:latin typeface="Cambria" pitchFamily="18" charset="0"/>
              </a:defRPr>
            </a:lvl4pPr>
            <a:lvl5pPr marL="2057400" indent="-228600" eaLnBrk="0" hangingPunct="0">
              <a:spcBef>
                <a:spcPct val="20000"/>
              </a:spcBef>
              <a:buClr>
                <a:srgbClr val="FEB80A"/>
              </a:buClr>
              <a:buFont typeface="Wingdings 2" pitchFamily="18" charset="2"/>
              <a:buChar char=""/>
              <a:defRPr sz="2000">
                <a:solidFill>
                  <a:schemeClr val="tx1"/>
                </a:solidFill>
                <a:latin typeface="Cambria" pitchFamily="18" charset="0"/>
              </a:defRPr>
            </a:lvl5pPr>
            <a:lvl6pPr marL="2514600" indent="-228600" eaLnBrk="0" fontAlgn="base" hangingPunct="0">
              <a:spcBef>
                <a:spcPct val="20000"/>
              </a:spcBef>
              <a:spcAft>
                <a:spcPct val="0"/>
              </a:spcAft>
              <a:buClr>
                <a:srgbClr val="FEB80A"/>
              </a:buClr>
              <a:buFont typeface="Wingdings 2" pitchFamily="18" charset="2"/>
              <a:buChar char=""/>
              <a:defRPr sz="2000">
                <a:solidFill>
                  <a:schemeClr val="tx1"/>
                </a:solidFill>
                <a:latin typeface="Cambria" pitchFamily="18" charset="0"/>
              </a:defRPr>
            </a:lvl6pPr>
            <a:lvl7pPr marL="2971800" indent="-228600" eaLnBrk="0" fontAlgn="base" hangingPunct="0">
              <a:spcBef>
                <a:spcPct val="20000"/>
              </a:spcBef>
              <a:spcAft>
                <a:spcPct val="0"/>
              </a:spcAft>
              <a:buClr>
                <a:srgbClr val="FEB80A"/>
              </a:buClr>
              <a:buFont typeface="Wingdings 2" pitchFamily="18" charset="2"/>
              <a:buChar char=""/>
              <a:defRPr sz="2000">
                <a:solidFill>
                  <a:schemeClr val="tx1"/>
                </a:solidFill>
                <a:latin typeface="Cambria" pitchFamily="18" charset="0"/>
              </a:defRPr>
            </a:lvl7pPr>
            <a:lvl8pPr marL="3429000" indent="-228600" eaLnBrk="0" fontAlgn="base" hangingPunct="0">
              <a:spcBef>
                <a:spcPct val="20000"/>
              </a:spcBef>
              <a:spcAft>
                <a:spcPct val="0"/>
              </a:spcAft>
              <a:buClr>
                <a:srgbClr val="FEB80A"/>
              </a:buClr>
              <a:buFont typeface="Wingdings 2" pitchFamily="18" charset="2"/>
              <a:buChar char=""/>
              <a:defRPr sz="2000">
                <a:solidFill>
                  <a:schemeClr val="tx1"/>
                </a:solidFill>
                <a:latin typeface="Cambria" pitchFamily="18" charset="0"/>
              </a:defRPr>
            </a:lvl8pPr>
            <a:lvl9pPr marL="3886200" indent="-228600" eaLnBrk="0" fontAlgn="base" hangingPunct="0">
              <a:spcBef>
                <a:spcPct val="20000"/>
              </a:spcBef>
              <a:spcAft>
                <a:spcPct val="0"/>
              </a:spcAft>
              <a:buClr>
                <a:srgbClr val="FEB80A"/>
              </a:buClr>
              <a:buFont typeface="Wingdings 2" pitchFamily="18" charset="2"/>
              <a:buChar char=""/>
              <a:defRPr sz="2000">
                <a:solidFill>
                  <a:schemeClr val="tx1"/>
                </a:solidFill>
                <a:latin typeface="Cambria" pitchFamily="18" charset="0"/>
              </a:defRPr>
            </a:lvl9pPr>
          </a:lstStyle>
          <a:p>
            <a:pPr eaLnBrk="1" hangingPunct="1">
              <a:spcBef>
                <a:spcPct val="0"/>
              </a:spcBef>
              <a:buClrTx/>
              <a:buSzTx/>
              <a:buFontTx/>
              <a:buNone/>
            </a:pPr>
            <a:r>
              <a:rPr lang="nl-NL" altLang="en-US" sz="2800"/>
              <a:t>Als je een bepaalde hoogte weet, kun je met dit instrument ook van een ander punt in de buurt  de hoogte meten.  </a:t>
            </a:r>
          </a:p>
        </p:txBody>
      </p:sp>
      <p:pic>
        <p:nvPicPr>
          <p:cNvPr id="20484" name="Afbeelding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7513" y="1268413"/>
            <a:ext cx="5856287"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0482"/>
                                        </p:tgtEl>
                                        <p:attrNameLst>
                                          <p:attrName>style.visibility</p:attrName>
                                        </p:attrNameLst>
                                      </p:cBhvr>
                                      <p:to>
                                        <p:strVal val="visible"/>
                                      </p:to>
                                    </p:set>
                                    <p:anim calcmode="lin" valueType="num">
                                      <p:cBhvr additive="base">
                                        <p:cTn id="7" dur="500" fill="hold"/>
                                        <p:tgtEl>
                                          <p:spTgt spid="20482"/>
                                        </p:tgtEl>
                                        <p:attrNameLst>
                                          <p:attrName>ppt_x</p:attrName>
                                        </p:attrNameLst>
                                      </p:cBhvr>
                                      <p:tavLst>
                                        <p:tav tm="0">
                                          <p:val>
                                            <p:strVal val="#ppt_x"/>
                                          </p:val>
                                        </p:tav>
                                        <p:tav tm="100000">
                                          <p:val>
                                            <p:strVal val="#ppt_x"/>
                                          </p:val>
                                        </p:tav>
                                      </p:tavLst>
                                    </p:anim>
                                    <p:anim calcmode="lin" valueType="num">
                                      <p:cBhvr additive="base">
                                        <p:cTn id="8" dur="500" fill="hold"/>
                                        <p:tgtEl>
                                          <p:spTgt spid="2048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914400" y="512763"/>
            <a:ext cx="7772400" cy="914400"/>
          </a:xfrm>
        </p:spPr>
        <p:txBody>
          <a:bodyPr/>
          <a:lstStyle/>
          <a:p>
            <a:pPr eaLnBrk="1" fontAlgn="auto" hangingPunct="1">
              <a:spcAft>
                <a:spcPts val="0"/>
              </a:spcAft>
              <a:defRPr/>
            </a:pPr>
            <a:r>
              <a:rPr lang="en-US" dirty="0" err="1" smtClean="0">
                <a:solidFill>
                  <a:schemeClr val="tx2">
                    <a:satMod val="200000"/>
                  </a:schemeClr>
                </a:solidFill>
              </a:rPr>
              <a:t>Waterpassen</a:t>
            </a:r>
            <a:r>
              <a:rPr lang="en-US" dirty="0" smtClean="0">
                <a:solidFill>
                  <a:schemeClr val="tx2">
                    <a:satMod val="200000"/>
                  </a:schemeClr>
                </a:solidFill>
              </a:rPr>
              <a:t> met </a:t>
            </a:r>
            <a:r>
              <a:rPr lang="en-US" dirty="0" err="1" smtClean="0">
                <a:solidFill>
                  <a:schemeClr val="tx2">
                    <a:satMod val="200000"/>
                  </a:schemeClr>
                </a:solidFill>
              </a:rPr>
              <a:t>behulp</a:t>
            </a:r>
            <a:r>
              <a:rPr lang="en-US" dirty="0" smtClean="0">
                <a:solidFill>
                  <a:schemeClr val="tx2">
                    <a:satMod val="200000"/>
                  </a:schemeClr>
                </a:solidFill>
              </a:rPr>
              <a:t> van GPS</a:t>
            </a:r>
            <a:endParaRPr lang="nl-NL" dirty="0">
              <a:solidFill>
                <a:srgbClr val="33CCCC"/>
              </a:solidFill>
            </a:endParaRPr>
          </a:p>
        </p:txBody>
      </p:sp>
      <p:pic>
        <p:nvPicPr>
          <p:cNvPr id="21507" name="Picture 4" descr="http://www.oostrum.biz/gfx/apparatuu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2057400"/>
            <a:ext cx="2586038"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Rectangle 5"/>
          <p:cNvSpPr>
            <a:spLocks noChangeArrowheads="1"/>
          </p:cNvSpPr>
          <p:nvPr/>
        </p:nvSpPr>
        <p:spPr bwMode="auto">
          <a:xfrm>
            <a:off x="3643313" y="1285875"/>
            <a:ext cx="5257800" cy="329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700"/>
              </a:spcBef>
              <a:buClr>
                <a:schemeClr val="tx2"/>
              </a:buClr>
              <a:buSzPct val="95000"/>
              <a:buFont typeface="Wingdings" pitchFamily="2" charset="2"/>
              <a:buChar char=""/>
              <a:defRPr sz="3000">
                <a:solidFill>
                  <a:schemeClr val="tx1"/>
                </a:solidFill>
                <a:latin typeface="Cambria" pitchFamily="18" charset="0"/>
              </a:defRPr>
            </a:lvl1pPr>
            <a:lvl2pPr marL="742950" indent="-285750" eaLnBrk="0" hangingPunct="0">
              <a:spcBef>
                <a:spcPct val="20000"/>
              </a:spcBef>
              <a:buClr>
                <a:schemeClr val="accent2"/>
              </a:buClr>
              <a:buSzPct val="90000"/>
              <a:buFont typeface="Wingdings" pitchFamily="2" charset="2"/>
              <a:buChar char=""/>
              <a:defRPr sz="2600">
                <a:solidFill>
                  <a:schemeClr val="tx1"/>
                </a:solidFill>
                <a:latin typeface="Cambria" pitchFamily="18" charset="0"/>
              </a:defRPr>
            </a:lvl2pPr>
            <a:lvl3pPr marL="1143000" indent="-228600" eaLnBrk="0" hangingPunct="0">
              <a:spcBef>
                <a:spcPct val="20000"/>
              </a:spcBef>
              <a:buClr>
                <a:schemeClr val="accent2"/>
              </a:buClr>
              <a:buFont typeface="Wingdings 2" pitchFamily="18" charset="2"/>
              <a:buChar char=""/>
              <a:defRPr sz="2400">
                <a:solidFill>
                  <a:schemeClr val="tx1"/>
                </a:solidFill>
                <a:latin typeface="Cambria" pitchFamily="18" charset="0"/>
              </a:defRPr>
            </a:lvl3pPr>
            <a:lvl4pPr marL="1600200" indent="-228600" eaLnBrk="0" hangingPunct="0">
              <a:spcBef>
                <a:spcPct val="20000"/>
              </a:spcBef>
              <a:buClr>
                <a:srgbClr val="FEB80A"/>
              </a:buClr>
              <a:buFont typeface="Wingdings 3" pitchFamily="18" charset="2"/>
              <a:buChar char=""/>
              <a:defRPr sz="2200">
                <a:solidFill>
                  <a:schemeClr val="tx1"/>
                </a:solidFill>
                <a:latin typeface="Cambria" pitchFamily="18" charset="0"/>
              </a:defRPr>
            </a:lvl4pPr>
            <a:lvl5pPr marL="2057400" indent="-228600" eaLnBrk="0" hangingPunct="0">
              <a:spcBef>
                <a:spcPct val="20000"/>
              </a:spcBef>
              <a:buClr>
                <a:srgbClr val="FEB80A"/>
              </a:buClr>
              <a:buFont typeface="Wingdings 2" pitchFamily="18" charset="2"/>
              <a:buChar char=""/>
              <a:defRPr sz="2000">
                <a:solidFill>
                  <a:schemeClr val="tx1"/>
                </a:solidFill>
                <a:latin typeface="Cambria" pitchFamily="18" charset="0"/>
              </a:defRPr>
            </a:lvl5pPr>
            <a:lvl6pPr marL="2514600" indent="-228600" eaLnBrk="0" fontAlgn="base" hangingPunct="0">
              <a:spcBef>
                <a:spcPct val="20000"/>
              </a:spcBef>
              <a:spcAft>
                <a:spcPct val="0"/>
              </a:spcAft>
              <a:buClr>
                <a:srgbClr val="FEB80A"/>
              </a:buClr>
              <a:buFont typeface="Wingdings 2" pitchFamily="18" charset="2"/>
              <a:buChar char=""/>
              <a:defRPr sz="2000">
                <a:solidFill>
                  <a:schemeClr val="tx1"/>
                </a:solidFill>
                <a:latin typeface="Cambria" pitchFamily="18" charset="0"/>
              </a:defRPr>
            </a:lvl6pPr>
            <a:lvl7pPr marL="2971800" indent="-228600" eaLnBrk="0" fontAlgn="base" hangingPunct="0">
              <a:spcBef>
                <a:spcPct val="20000"/>
              </a:spcBef>
              <a:spcAft>
                <a:spcPct val="0"/>
              </a:spcAft>
              <a:buClr>
                <a:srgbClr val="FEB80A"/>
              </a:buClr>
              <a:buFont typeface="Wingdings 2" pitchFamily="18" charset="2"/>
              <a:buChar char=""/>
              <a:defRPr sz="2000">
                <a:solidFill>
                  <a:schemeClr val="tx1"/>
                </a:solidFill>
                <a:latin typeface="Cambria" pitchFamily="18" charset="0"/>
              </a:defRPr>
            </a:lvl7pPr>
            <a:lvl8pPr marL="3429000" indent="-228600" eaLnBrk="0" fontAlgn="base" hangingPunct="0">
              <a:spcBef>
                <a:spcPct val="20000"/>
              </a:spcBef>
              <a:spcAft>
                <a:spcPct val="0"/>
              </a:spcAft>
              <a:buClr>
                <a:srgbClr val="FEB80A"/>
              </a:buClr>
              <a:buFont typeface="Wingdings 2" pitchFamily="18" charset="2"/>
              <a:buChar char=""/>
              <a:defRPr sz="2000">
                <a:solidFill>
                  <a:schemeClr val="tx1"/>
                </a:solidFill>
                <a:latin typeface="Cambria" pitchFamily="18" charset="0"/>
              </a:defRPr>
            </a:lvl8pPr>
            <a:lvl9pPr marL="3886200" indent="-228600" eaLnBrk="0" fontAlgn="base" hangingPunct="0">
              <a:spcBef>
                <a:spcPct val="20000"/>
              </a:spcBef>
              <a:spcAft>
                <a:spcPct val="0"/>
              </a:spcAft>
              <a:buClr>
                <a:srgbClr val="FEB80A"/>
              </a:buClr>
              <a:buFont typeface="Wingdings 2" pitchFamily="18" charset="2"/>
              <a:buChar char=""/>
              <a:defRPr sz="2000">
                <a:solidFill>
                  <a:schemeClr val="tx1"/>
                </a:solidFill>
                <a:latin typeface="Cambria" pitchFamily="18" charset="0"/>
              </a:defRPr>
            </a:lvl9pPr>
          </a:lstStyle>
          <a:p>
            <a:pPr>
              <a:spcBef>
                <a:spcPct val="50000"/>
              </a:spcBef>
              <a:buClrTx/>
              <a:buSzTx/>
              <a:buFontTx/>
              <a:buNone/>
            </a:pPr>
            <a:r>
              <a:rPr lang="nl-NL" altLang="en-US" sz="2800">
                <a:cs typeface="Times New Roman" pitchFamily="18" charset="0"/>
              </a:rPr>
              <a:t> </a:t>
            </a:r>
          </a:p>
          <a:p>
            <a:pPr>
              <a:spcBef>
                <a:spcPct val="50000"/>
              </a:spcBef>
              <a:buClrTx/>
              <a:buSzTx/>
              <a:buFontTx/>
              <a:buNone/>
            </a:pPr>
            <a:r>
              <a:rPr lang="nl-NL" altLang="en-US" sz="2800">
                <a:cs typeface="Times New Roman" pitchFamily="18" charset="0"/>
              </a:rPr>
              <a:t>Satellieten zenden een signaal naar dit GPS apparaat. </a:t>
            </a:r>
          </a:p>
          <a:p>
            <a:pPr>
              <a:spcBef>
                <a:spcPct val="50000"/>
              </a:spcBef>
              <a:buClrTx/>
              <a:buSzTx/>
              <a:buFontTx/>
              <a:buNone/>
            </a:pPr>
            <a:endParaRPr lang="nl-NL" altLang="en-US" sz="2800">
              <a:cs typeface="Times New Roman" pitchFamily="18" charset="0"/>
            </a:endParaRPr>
          </a:p>
          <a:p>
            <a:pPr>
              <a:spcBef>
                <a:spcPct val="50000"/>
              </a:spcBef>
              <a:buClrTx/>
              <a:buSzTx/>
              <a:buFontTx/>
              <a:buNone/>
            </a:pPr>
            <a:r>
              <a:rPr lang="nl-NL" altLang="en-US" sz="2800">
                <a:cs typeface="Times New Roman" pitchFamily="18" charset="0"/>
              </a:rPr>
              <a:t>Het apparaat kan dan de hoogte berekenen.</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685800" y="228600"/>
            <a:ext cx="7772400" cy="1143000"/>
          </a:xfrm>
        </p:spPr>
        <p:txBody>
          <a:bodyPr/>
          <a:lstStyle/>
          <a:p>
            <a:pPr eaLnBrk="1" fontAlgn="auto" hangingPunct="1">
              <a:spcAft>
                <a:spcPts val="0"/>
              </a:spcAft>
              <a:defRPr/>
            </a:pPr>
            <a:r>
              <a:rPr lang="en-US" dirty="0" err="1" smtClean="0">
                <a:solidFill>
                  <a:schemeClr val="tx2">
                    <a:satMod val="200000"/>
                  </a:schemeClr>
                </a:solidFill>
              </a:rPr>
              <a:t>Waarvoor</a:t>
            </a:r>
            <a:r>
              <a:rPr lang="en-US" dirty="0" smtClean="0">
                <a:solidFill>
                  <a:schemeClr val="tx2">
                    <a:satMod val="200000"/>
                  </a:schemeClr>
                </a:solidFill>
              </a:rPr>
              <a:t> </a:t>
            </a:r>
            <a:r>
              <a:rPr lang="en-US" dirty="0" err="1" smtClean="0">
                <a:solidFill>
                  <a:schemeClr val="tx2">
                    <a:satMod val="200000"/>
                  </a:schemeClr>
                </a:solidFill>
              </a:rPr>
              <a:t>wordt</a:t>
            </a:r>
            <a:r>
              <a:rPr lang="en-US" dirty="0" smtClean="0">
                <a:solidFill>
                  <a:schemeClr val="tx2">
                    <a:satMod val="200000"/>
                  </a:schemeClr>
                </a:solidFill>
              </a:rPr>
              <a:t> het NAP </a:t>
            </a:r>
            <a:r>
              <a:rPr lang="en-US" dirty="0" err="1" smtClean="0">
                <a:solidFill>
                  <a:schemeClr val="tx2">
                    <a:satMod val="200000"/>
                  </a:schemeClr>
                </a:solidFill>
              </a:rPr>
              <a:t>gebruikt</a:t>
            </a:r>
            <a:r>
              <a:rPr lang="en-US" dirty="0" smtClean="0">
                <a:solidFill>
                  <a:schemeClr val="tx2">
                    <a:satMod val="200000"/>
                  </a:schemeClr>
                </a:solidFill>
              </a:rPr>
              <a:t>?</a:t>
            </a:r>
            <a:endParaRPr lang="nl-NL" b="1" dirty="0">
              <a:solidFill>
                <a:schemeClr val="accent1"/>
              </a:solidFill>
              <a:effectLst>
                <a:outerShdw blurRad="38100" dist="38100" dir="2700000" algn="tl">
                  <a:srgbClr val="000000"/>
                </a:outerShdw>
              </a:effectLst>
            </a:endParaRPr>
          </a:p>
        </p:txBody>
      </p:sp>
      <p:sp>
        <p:nvSpPr>
          <p:cNvPr id="22531" name="Rectangle 3"/>
          <p:cNvSpPr>
            <a:spLocks noGrp="1" noChangeArrowheads="1"/>
          </p:cNvSpPr>
          <p:nvPr>
            <p:ph idx="1"/>
          </p:nvPr>
        </p:nvSpPr>
        <p:spPr>
          <a:xfrm>
            <a:off x="914400" y="1784350"/>
            <a:ext cx="7834313" cy="2149475"/>
          </a:xfrm>
        </p:spPr>
        <p:txBody>
          <a:bodyPr/>
          <a:lstStyle/>
          <a:p>
            <a:pPr eaLnBrk="1" hangingPunct="1"/>
            <a:r>
              <a:rPr lang="en-US" altLang="en-US" sz="2800" smtClean="0"/>
              <a:t>Stel je voor………</a:t>
            </a:r>
          </a:p>
          <a:p>
            <a:pPr eaLnBrk="1" hangingPunct="1"/>
            <a:endParaRPr lang="en-US" altLang="en-US" sz="2800" smtClean="0"/>
          </a:p>
          <a:p>
            <a:pPr eaLnBrk="1" hangingPunct="1"/>
            <a:r>
              <a:rPr lang="en-US" altLang="en-US" sz="2800" smtClean="0"/>
              <a:t>Je gaat een tunnel aanleggen, maar weet niet hoe diep je moet graven….</a:t>
            </a:r>
          </a:p>
          <a:p>
            <a:pPr eaLnBrk="1" hangingPunct="1"/>
            <a:endParaRPr lang="en-US" altLang="en-US" sz="2800" smtClean="0"/>
          </a:p>
        </p:txBody>
      </p:sp>
      <p:pic>
        <p:nvPicPr>
          <p:cNvPr id="2253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013" y="4005263"/>
            <a:ext cx="5976937" cy="245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914400" y="512763"/>
            <a:ext cx="7772400" cy="914400"/>
          </a:xfrm>
        </p:spPr>
        <p:txBody>
          <a:bodyPr/>
          <a:lstStyle/>
          <a:p>
            <a:pPr eaLnBrk="1" fontAlgn="auto" hangingPunct="1">
              <a:spcAft>
                <a:spcPts val="0"/>
              </a:spcAft>
              <a:defRPr/>
            </a:pPr>
            <a:r>
              <a:rPr lang="en-US" dirty="0" err="1" smtClean="0">
                <a:solidFill>
                  <a:schemeClr val="tx2">
                    <a:satMod val="200000"/>
                  </a:schemeClr>
                </a:solidFill>
              </a:rPr>
              <a:t>Waarvoor</a:t>
            </a:r>
            <a:r>
              <a:rPr lang="en-US" dirty="0" smtClean="0">
                <a:solidFill>
                  <a:schemeClr val="tx2">
                    <a:satMod val="200000"/>
                  </a:schemeClr>
                </a:solidFill>
              </a:rPr>
              <a:t> </a:t>
            </a:r>
            <a:r>
              <a:rPr lang="en-US" dirty="0" err="1" smtClean="0">
                <a:solidFill>
                  <a:schemeClr val="tx2">
                    <a:satMod val="200000"/>
                  </a:schemeClr>
                </a:solidFill>
              </a:rPr>
              <a:t>wordt</a:t>
            </a:r>
            <a:r>
              <a:rPr lang="en-US" dirty="0" smtClean="0">
                <a:solidFill>
                  <a:schemeClr val="tx2">
                    <a:satMod val="200000"/>
                  </a:schemeClr>
                </a:solidFill>
              </a:rPr>
              <a:t> het NAP </a:t>
            </a:r>
            <a:r>
              <a:rPr lang="en-US" dirty="0" err="1" smtClean="0">
                <a:solidFill>
                  <a:schemeClr val="tx2">
                    <a:satMod val="200000"/>
                  </a:schemeClr>
                </a:solidFill>
              </a:rPr>
              <a:t>gebruikt</a:t>
            </a:r>
            <a:r>
              <a:rPr lang="en-US" dirty="0" smtClean="0">
                <a:solidFill>
                  <a:schemeClr val="tx2">
                    <a:satMod val="200000"/>
                  </a:schemeClr>
                </a:solidFill>
              </a:rPr>
              <a:t>?</a:t>
            </a:r>
            <a:endParaRPr lang="nl-NL" dirty="0">
              <a:solidFill>
                <a:schemeClr val="accent1"/>
              </a:solidFill>
            </a:endParaRPr>
          </a:p>
        </p:txBody>
      </p:sp>
      <p:sp>
        <p:nvSpPr>
          <p:cNvPr id="4" name="Rechthoek 3"/>
          <p:cNvSpPr/>
          <p:nvPr/>
        </p:nvSpPr>
        <p:spPr>
          <a:xfrm>
            <a:off x="4000500" y="5286375"/>
            <a:ext cx="4572000" cy="369888"/>
          </a:xfrm>
          <a:prstGeom prst="rect">
            <a:avLst/>
          </a:prstGeom>
        </p:spPr>
        <p:txBody>
          <a:bodyPr>
            <a:spAutoFit/>
          </a:bodyPr>
          <a:lstStyle/>
          <a:p>
            <a:pPr>
              <a:defRPr/>
            </a:pPr>
            <a:r>
              <a:rPr lang="nl-NL" sz="1800" dirty="0" err="1">
                <a:latin typeface="+mn-lt"/>
                <a:hlinkClick r:id="rId3"/>
              </a:rPr>
              <a:t>www.gisactief.nl</a:t>
            </a:r>
            <a:r>
              <a:rPr lang="nl-NL" sz="1800" dirty="0">
                <a:latin typeface="+mn-lt"/>
                <a:hlinkClick r:id="rId3"/>
              </a:rPr>
              <a:t>/NAP/</a:t>
            </a:r>
            <a:endParaRPr lang="nl-NL" sz="1800" dirty="0">
              <a:latin typeface="+mn-lt"/>
            </a:endParaRPr>
          </a:p>
        </p:txBody>
      </p:sp>
      <p:sp>
        <p:nvSpPr>
          <p:cNvPr id="5" name="Tekstvak 4"/>
          <p:cNvSpPr txBox="1"/>
          <p:nvPr/>
        </p:nvSpPr>
        <p:spPr>
          <a:xfrm>
            <a:off x="2000250" y="1785938"/>
            <a:ext cx="4214813" cy="1384300"/>
          </a:xfrm>
          <a:prstGeom prst="rect">
            <a:avLst/>
          </a:prstGeom>
          <a:noFill/>
        </p:spPr>
        <p:txBody>
          <a:bodyPr>
            <a:spAutoFit/>
          </a:bodyPr>
          <a:lstStyle/>
          <a:p>
            <a:pPr>
              <a:defRPr/>
            </a:pPr>
            <a:r>
              <a:rPr lang="nl-NL" sz="2800" dirty="0">
                <a:solidFill>
                  <a:schemeClr val="tx1"/>
                </a:solidFill>
                <a:latin typeface="+mn-lt"/>
              </a:rPr>
              <a:t>Het water stijgt, maar je weet niet hoeveel en hoe hoog de dijken zijn………</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bwMode="auto">
          <a:xfrm>
            <a:off x="914400" y="512763"/>
            <a:ext cx="7772400" cy="914400"/>
          </a:xfrm>
        </p:spPr>
        <p:txBody>
          <a:bodyPr wrap="square" lIns="91440" tIns="45720" rIns="91440" bIns="45720" numCol="1" anchorCtr="0" compatLnSpc="1">
            <a:prstTxWarp prst="textNoShape">
              <a:avLst/>
            </a:prstTxWarp>
          </a:bodyPr>
          <a:lstStyle/>
          <a:p>
            <a:pPr eaLnBrk="1" hangingPunct="1">
              <a:defRPr/>
            </a:pPr>
            <a:endParaRPr lang="nl-NL" smtClean="0"/>
          </a:p>
        </p:txBody>
      </p:sp>
      <p:sp>
        <p:nvSpPr>
          <p:cNvPr id="3" name="Tekstvak 2"/>
          <p:cNvSpPr txBox="1"/>
          <p:nvPr/>
        </p:nvSpPr>
        <p:spPr>
          <a:xfrm>
            <a:off x="1116013" y="1700213"/>
            <a:ext cx="6610350" cy="769937"/>
          </a:xfrm>
          <a:prstGeom prst="rect">
            <a:avLst/>
          </a:prstGeom>
          <a:noFill/>
        </p:spPr>
        <p:txBody>
          <a:bodyPr wrap="none">
            <a:spAutoFit/>
          </a:bodyPr>
          <a:lstStyle/>
          <a:p>
            <a:pPr>
              <a:defRPr/>
            </a:pPr>
            <a:r>
              <a:rPr lang="nl-NL" dirty="0">
                <a:solidFill>
                  <a:srgbClr val="FF0000"/>
                </a:solidFill>
                <a:latin typeface="+mn-lt"/>
              </a:rPr>
              <a:t>Dan is het NAP onmisbaar!</a:t>
            </a:r>
          </a:p>
        </p:txBody>
      </p:sp>
      <p:pic>
        <p:nvPicPr>
          <p:cNvPr id="2458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250" y="2708275"/>
            <a:ext cx="5281613" cy="396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5"/>
          <p:cNvPicPr>
            <a:picLocks noGrp="1" noChangeAspect="1" noChangeArrowheads="1"/>
          </p:cNvPicPr>
          <p:nvPr>
            <p:ph type="clipArt" sz="half" idx="1"/>
          </p:nvPr>
        </p:nvPicPr>
        <p:blipFill>
          <a:blip r:embed="rId3">
            <a:extLst>
              <a:ext uri="{28A0092B-C50C-407E-A947-70E740481C1C}">
                <a14:useLocalDpi xmlns:a14="http://schemas.microsoft.com/office/drawing/2010/main" val="0"/>
              </a:ext>
            </a:extLst>
          </a:blip>
          <a:srcRect/>
          <a:stretch>
            <a:fillRect/>
          </a:stretch>
        </p:blipFill>
        <p:spPr>
          <a:xfrm>
            <a:off x="4067175" y="3429000"/>
            <a:ext cx="4652963" cy="3111500"/>
          </a:xfrm>
          <a:noFill/>
        </p:spPr>
      </p:pic>
      <p:sp>
        <p:nvSpPr>
          <p:cNvPr id="8194" name="Rectangle 1026"/>
          <p:cNvSpPr>
            <a:spLocks noGrp="1" noChangeArrowheads="1"/>
          </p:cNvSpPr>
          <p:nvPr>
            <p:ph type="title"/>
          </p:nvPr>
        </p:nvSpPr>
        <p:spPr/>
        <p:txBody>
          <a:bodyPr/>
          <a:lstStyle/>
          <a:p>
            <a:pPr eaLnBrk="1" fontAlgn="auto" hangingPunct="1">
              <a:spcAft>
                <a:spcPts val="0"/>
              </a:spcAft>
              <a:defRPr/>
            </a:pPr>
            <a:r>
              <a:rPr lang="en-US" dirty="0" err="1">
                <a:solidFill>
                  <a:schemeClr val="tx2">
                    <a:satMod val="200000"/>
                  </a:schemeClr>
                </a:solidFill>
              </a:rPr>
              <a:t>Wat</a:t>
            </a:r>
            <a:r>
              <a:rPr lang="en-US" dirty="0">
                <a:solidFill>
                  <a:schemeClr val="tx2">
                    <a:satMod val="200000"/>
                  </a:schemeClr>
                </a:solidFill>
              </a:rPr>
              <a:t> is het NAP?</a:t>
            </a:r>
            <a:endParaRPr lang="nl-NL" dirty="0">
              <a:solidFill>
                <a:schemeClr val="tx2">
                  <a:satMod val="200000"/>
                </a:schemeClr>
              </a:solidFill>
            </a:endParaRPr>
          </a:p>
        </p:txBody>
      </p:sp>
      <p:sp>
        <p:nvSpPr>
          <p:cNvPr id="11268" name="Rectangle 1028"/>
          <p:cNvSpPr>
            <a:spLocks noGrp="1" noChangeArrowheads="1"/>
          </p:cNvSpPr>
          <p:nvPr>
            <p:ph type="body" sz="half" idx="2"/>
          </p:nvPr>
        </p:nvSpPr>
        <p:spPr>
          <a:xfrm>
            <a:off x="684213" y="1557338"/>
            <a:ext cx="5903912" cy="2755900"/>
          </a:xfrm>
        </p:spPr>
        <p:txBody>
          <a:bodyPr/>
          <a:lstStyle/>
          <a:p>
            <a:pPr eaLnBrk="1" hangingPunct="1">
              <a:buFontTx/>
              <a:buNone/>
            </a:pPr>
            <a:r>
              <a:rPr lang="en-US" altLang="en-US" sz="3100" smtClean="0"/>
              <a:t>Het NAP wordt gebruikt om hoogtes van bijvoorbeeld water, dijken en tunnels te meten. </a:t>
            </a:r>
          </a:p>
          <a:p>
            <a:pPr eaLnBrk="1" hangingPunct="1">
              <a:buFontTx/>
              <a:buNone/>
            </a:pPr>
            <a:endParaRPr lang="en-US" altLang="en-US" sz="3100" smtClean="0"/>
          </a:p>
          <a:p>
            <a:pPr eaLnBrk="1" hangingPunct="1">
              <a:buFontTx/>
              <a:buNone/>
            </a:pPr>
            <a:endParaRPr lang="en-US" altLang="en-US" sz="3100" smtClean="0"/>
          </a:p>
          <a:p>
            <a:pPr eaLnBrk="1" hangingPunct="1">
              <a:buFontTx/>
              <a:buNone/>
            </a:pPr>
            <a:endParaRPr lang="nl-NL" altLang="en-US" sz="220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defRPr/>
            </a:pPr>
            <a:r>
              <a:rPr lang="nl-NL" dirty="0" smtClean="0"/>
              <a:t>Wat is het NAP?</a:t>
            </a:r>
            <a:endParaRPr lang="nl-NL" dirty="0"/>
          </a:p>
        </p:txBody>
      </p:sp>
      <p:sp>
        <p:nvSpPr>
          <p:cNvPr id="12291" name="Tijdelijke aanduiding voor inhoud 2"/>
          <p:cNvSpPr>
            <a:spLocks noGrp="1"/>
          </p:cNvSpPr>
          <p:nvPr>
            <p:ph idx="1"/>
          </p:nvPr>
        </p:nvSpPr>
        <p:spPr>
          <a:xfrm>
            <a:off x="539750" y="1341438"/>
            <a:ext cx="5529263" cy="4572000"/>
          </a:xfrm>
        </p:spPr>
        <p:txBody>
          <a:bodyPr/>
          <a:lstStyle/>
          <a:p>
            <a:r>
              <a:rPr lang="nl-NL" altLang="en-US" smtClean="0"/>
              <a:t>Het werkt eigenlijk net als een lineaal</a:t>
            </a:r>
          </a:p>
          <a:p>
            <a:r>
              <a:rPr lang="nl-NL" altLang="en-US" smtClean="0"/>
              <a:t>Je meet (in meters) ten opzichte van een beginpunt</a:t>
            </a:r>
          </a:p>
          <a:p>
            <a:r>
              <a:rPr lang="nl-NL" altLang="en-US" smtClean="0"/>
              <a:t>Het beginpunt is 0 meter NAP </a:t>
            </a:r>
          </a:p>
          <a:p>
            <a:r>
              <a:rPr lang="nl-NL" altLang="en-US" smtClean="0"/>
              <a:t>Alles boven dit punt noemen we  + NAP en 	alles onder dit punt noemen we - NAP</a:t>
            </a:r>
          </a:p>
        </p:txBody>
      </p:sp>
      <p:pic>
        <p:nvPicPr>
          <p:cNvPr id="1229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76925" y="2501900"/>
            <a:ext cx="3267075" cy="435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fontAlgn="auto" hangingPunct="1">
              <a:spcAft>
                <a:spcPts val="0"/>
              </a:spcAft>
              <a:defRPr/>
            </a:pPr>
            <a:r>
              <a:rPr lang="en-US" dirty="0" err="1">
                <a:solidFill>
                  <a:schemeClr val="tx2">
                    <a:satMod val="200000"/>
                  </a:schemeClr>
                </a:solidFill>
              </a:rPr>
              <a:t>Normaal</a:t>
            </a:r>
            <a:r>
              <a:rPr lang="en-US" dirty="0">
                <a:solidFill>
                  <a:schemeClr val="tx2">
                    <a:satMod val="200000"/>
                  </a:schemeClr>
                </a:solidFill>
              </a:rPr>
              <a:t> </a:t>
            </a:r>
            <a:r>
              <a:rPr lang="en-US" dirty="0" err="1">
                <a:solidFill>
                  <a:schemeClr val="tx2">
                    <a:satMod val="200000"/>
                  </a:schemeClr>
                </a:solidFill>
              </a:rPr>
              <a:t>Amsterdams</a:t>
            </a:r>
            <a:r>
              <a:rPr lang="en-US" dirty="0">
                <a:solidFill>
                  <a:schemeClr val="tx2">
                    <a:satMod val="200000"/>
                  </a:schemeClr>
                </a:solidFill>
              </a:rPr>
              <a:t> </a:t>
            </a:r>
            <a:r>
              <a:rPr lang="en-US" dirty="0" err="1">
                <a:solidFill>
                  <a:schemeClr val="tx2">
                    <a:satMod val="200000"/>
                  </a:schemeClr>
                </a:solidFill>
              </a:rPr>
              <a:t>Peil</a:t>
            </a:r>
            <a:endParaRPr lang="nl-NL" dirty="0">
              <a:solidFill>
                <a:schemeClr val="tx2">
                  <a:satMod val="200000"/>
                </a:schemeClr>
              </a:solidFill>
            </a:endParaRPr>
          </a:p>
        </p:txBody>
      </p:sp>
      <p:sp>
        <p:nvSpPr>
          <p:cNvPr id="13315" name="Rectangle 3"/>
          <p:cNvSpPr>
            <a:spLocks noGrp="1" noChangeArrowheads="1"/>
          </p:cNvSpPr>
          <p:nvPr>
            <p:ph idx="1"/>
          </p:nvPr>
        </p:nvSpPr>
        <p:spPr/>
        <p:txBody>
          <a:bodyPr/>
          <a:lstStyle/>
          <a:p>
            <a:pPr eaLnBrk="1" hangingPunct="1"/>
            <a:r>
              <a:rPr lang="en-US" altLang="en-US" sz="2800" smtClean="0"/>
              <a:t>Hoe is het NAP ontstaan?</a:t>
            </a:r>
          </a:p>
          <a:p>
            <a:pPr eaLnBrk="1" hangingPunct="1"/>
            <a:endParaRPr lang="en-US" altLang="en-US" sz="2800" smtClean="0"/>
          </a:p>
          <a:p>
            <a:pPr eaLnBrk="1" hangingPunct="1"/>
            <a:endParaRPr lang="en-US" altLang="en-US" sz="2800" smtClean="0"/>
          </a:p>
          <a:p>
            <a:pPr eaLnBrk="1" hangingPunct="1"/>
            <a:r>
              <a:rPr lang="en-US" altLang="en-US" sz="2800" smtClean="0"/>
              <a:t>Hoe wordt het NAP opgemeten?</a:t>
            </a:r>
          </a:p>
          <a:p>
            <a:pPr eaLnBrk="1" hangingPunct="1"/>
            <a:endParaRPr lang="en-US" altLang="en-US" sz="2800" smtClean="0"/>
          </a:p>
          <a:p>
            <a:pPr eaLnBrk="1" hangingPunct="1"/>
            <a:endParaRPr lang="en-US" altLang="en-US" sz="2800" smtClean="0"/>
          </a:p>
          <a:p>
            <a:pPr eaLnBrk="1" hangingPunct="1"/>
            <a:r>
              <a:rPr lang="en-US" altLang="en-US" sz="2800" smtClean="0"/>
              <a:t>Waarvoor wordt het NAP gebruikt?</a:t>
            </a:r>
            <a:endParaRPr lang="nl-NL" altLang="en-US" sz="280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245" name="Picture 5" descr="http://weerwetenswaardigheden.web-log.nl/photos/uncategorized/stelisabethsvloed_1421.jpg"/>
          <p:cNvPicPr>
            <a:picLocks noChangeAspect="1" noChangeArrowheads="1"/>
          </p:cNvPicPr>
          <p:nvPr/>
        </p:nvPicPr>
        <p:blipFill>
          <a:blip r:embed="rId4">
            <a:lum contrast="-60000"/>
            <a:extLst>
              <a:ext uri="{28A0092B-C50C-407E-A947-70E740481C1C}">
                <a14:useLocalDpi xmlns:a14="http://schemas.microsoft.com/office/drawing/2010/main" val="0"/>
              </a:ext>
            </a:extLst>
          </a:blip>
          <a:srcRect/>
          <a:stretch>
            <a:fillRect/>
          </a:stretch>
        </p:blipFill>
        <p:spPr bwMode="auto">
          <a:xfrm>
            <a:off x="-228600" y="0"/>
            <a:ext cx="9525000" cy="683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Rectangle 6"/>
          <p:cNvSpPr>
            <a:spLocks noGrp="1" noChangeArrowheads="1"/>
          </p:cNvSpPr>
          <p:nvPr>
            <p:ph type="title"/>
          </p:nvPr>
        </p:nvSpPr>
        <p:spPr>
          <a:xfrm>
            <a:off x="0" y="512763"/>
            <a:ext cx="8686800" cy="914400"/>
          </a:xfrm>
        </p:spPr>
        <p:txBody>
          <a:bodyPr wrap="square" lIns="91440" tIns="45720" rIns="91440" bIns="45720" numCol="1" anchorCtr="0" compatLnSpc="1">
            <a:prstTxWarp prst="textNoShape">
              <a:avLst/>
            </a:prstTxWarp>
          </a:bodyPr>
          <a:lstStyle/>
          <a:p>
            <a:pPr eaLnBrk="1" hangingPunct="1">
              <a:defRPr/>
            </a:pPr>
            <a:r>
              <a:rPr lang="en-US" sz="3600" smtClean="0"/>
              <a:t>               Hoe is het NAP tot stand </a:t>
            </a:r>
            <a:r>
              <a:rPr lang="nl-NL" sz="3600" smtClean="0"/>
              <a:t> </a:t>
            </a:r>
            <a:r>
              <a:rPr lang="en-US" sz="3600" smtClean="0"/>
              <a:t>gekomen?</a:t>
            </a:r>
            <a:endParaRPr lang="nl-NL" sz="3600" smtClean="0"/>
          </a:p>
        </p:txBody>
      </p:sp>
      <p:sp>
        <p:nvSpPr>
          <p:cNvPr id="10247" name="Rectangle 7"/>
          <p:cNvSpPr>
            <a:spLocks noGrp="1" noChangeArrowheads="1"/>
          </p:cNvSpPr>
          <p:nvPr>
            <p:ph idx="1"/>
          </p:nvPr>
        </p:nvSpPr>
        <p:spPr>
          <a:xfrm>
            <a:off x="533400" y="2057400"/>
            <a:ext cx="7924800" cy="4038600"/>
          </a:xfrm>
        </p:spPr>
        <p:txBody>
          <a:bodyPr/>
          <a:lstStyle/>
          <a:p>
            <a:pPr lvl="2" eaLnBrk="1" hangingPunct="1">
              <a:lnSpc>
                <a:spcPct val="80000"/>
              </a:lnSpc>
            </a:pPr>
            <a:r>
              <a:rPr lang="en-US" altLang="en-US" sz="2800" b="1" smtClean="0">
                <a:solidFill>
                  <a:srgbClr val="000066"/>
                </a:solidFill>
              </a:rPr>
              <a:t>Na een stormvloed in 1675 moest Amsterdam beter tegen het water beschermd worden.</a:t>
            </a:r>
          </a:p>
          <a:p>
            <a:pPr lvl="2" eaLnBrk="1" hangingPunct="1">
              <a:lnSpc>
                <a:spcPct val="80000"/>
              </a:lnSpc>
            </a:pPr>
            <a:endParaRPr lang="en-US" altLang="en-US" sz="2800" b="1" smtClean="0">
              <a:solidFill>
                <a:srgbClr val="000066"/>
              </a:solidFill>
            </a:endParaRPr>
          </a:p>
          <a:p>
            <a:pPr lvl="2" eaLnBrk="1" hangingPunct="1">
              <a:lnSpc>
                <a:spcPct val="80000"/>
              </a:lnSpc>
            </a:pPr>
            <a:r>
              <a:rPr lang="en-US" altLang="en-US" sz="2800" b="1" smtClean="0">
                <a:solidFill>
                  <a:srgbClr val="000066"/>
                </a:solidFill>
              </a:rPr>
              <a:t>Men bouwde dammen en sluizen, maar begon ook de waterstand te meten.</a:t>
            </a:r>
          </a:p>
          <a:p>
            <a:pPr lvl="2" eaLnBrk="1" hangingPunct="1">
              <a:lnSpc>
                <a:spcPct val="80000"/>
              </a:lnSpc>
            </a:pPr>
            <a:endParaRPr lang="en-US" altLang="en-US" sz="2800" b="1" smtClean="0">
              <a:solidFill>
                <a:srgbClr val="000066"/>
              </a:solidFill>
            </a:endParaRPr>
          </a:p>
          <a:p>
            <a:pPr lvl="2" eaLnBrk="1" hangingPunct="1">
              <a:lnSpc>
                <a:spcPct val="80000"/>
              </a:lnSpc>
            </a:pPr>
            <a:r>
              <a:rPr lang="en-US" altLang="en-US" sz="2800" b="1" smtClean="0">
                <a:solidFill>
                  <a:srgbClr val="000066"/>
                </a:solidFill>
              </a:rPr>
              <a:t>De gemiddelde vloedstand tussen september 1683 en september 1684 werd het Amsterdams Peil (AP)</a:t>
            </a:r>
            <a:endParaRPr lang="nl-NL" altLang="en-US" sz="2800" b="1" smtClean="0">
              <a:solidFill>
                <a:srgbClr val="000066"/>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24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10247">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10247">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8" fill="hold" nodeType="clickEffect">
                                  <p:stCondLst>
                                    <p:cond delay="0"/>
                                  </p:stCondLst>
                                  <p:childTnLst>
                                    <p:set>
                                      <p:cBhvr>
                                        <p:cTn id="14" dur="1" fill="hold">
                                          <p:stCondLst>
                                            <p:cond delay="0"/>
                                          </p:stCondLst>
                                        </p:cTn>
                                        <p:tgtEl>
                                          <p:spTgt spid="10245"/>
                                        </p:tgtEl>
                                        <p:attrNameLst>
                                          <p:attrName>style.visibility</p:attrName>
                                        </p:attrNameLst>
                                      </p:cBhvr>
                                      <p:to>
                                        <p:strVal val="visible"/>
                                      </p:to>
                                    </p:set>
                                    <p:anim calcmode="lin" valueType="num">
                                      <p:cBhvr additive="base">
                                        <p:cTn id="15" dur="500" fill="hold"/>
                                        <p:tgtEl>
                                          <p:spTgt spid="10245"/>
                                        </p:tgtEl>
                                        <p:attrNameLst>
                                          <p:attrName>ppt_x</p:attrName>
                                        </p:attrNameLst>
                                      </p:cBhvr>
                                      <p:tavLst>
                                        <p:tav tm="0">
                                          <p:val>
                                            <p:strVal val="0-#ppt_w/2"/>
                                          </p:val>
                                        </p:tav>
                                        <p:tav tm="100000">
                                          <p:val>
                                            <p:strVal val="#ppt_x"/>
                                          </p:val>
                                        </p:tav>
                                      </p:tavLst>
                                    </p:anim>
                                    <p:anim calcmode="lin" valueType="num">
                                      <p:cBhvr additive="base">
                                        <p:cTn id="16" dur="500" fill="hold"/>
                                        <p:tgtEl>
                                          <p:spTgt spid="1024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3"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7"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685800" y="609600"/>
            <a:ext cx="8101013" cy="1143000"/>
          </a:xfrm>
        </p:spPr>
        <p:txBody>
          <a:bodyPr/>
          <a:lstStyle/>
          <a:p>
            <a:pPr eaLnBrk="1" fontAlgn="auto" hangingPunct="1">
              <a:spcAft>
                <a:spcPts val="0"/>
              </a:spcAft>
              <a:defRPr/>
            </a:pPr>
            <a:r>
              <a:rPr lang="en-US" dirty="0">
                <a:solidFill>
                  <a:schemeClr val="tx2">
                    <a:satMod val="200000"/>
                  </a:schemeClr>
                </a:solidFill>
              </a:rPr>
              <a:t>Hoe is het NAP tot stand </a:t>
            </a:r>
            <a:r>
              <a:rPr lang="en-US" dirty="0" err="1">
                <a:solidFill>
                  <a:schemeClr val="tx2">
                    <a:satMod val="200000"/>
                  </a:schemeClr>
                </a:solidFill>
              </a:rPr>
              <a:t>gekomen</a:t>
            </a:r>
            <a:r>
              <a:rPr lang="en-US" dirty="0">
                <a:solidFill>
                  <a:schemeClr val="tx2">
                    <a:satMod val="200000"/>
                  </a:schemeClr>
                </a:solidFill>
              </a:rPr>
              <a:t>?</a:t>
            </a:r>
            <a:endParaRPr lang="nl-NL" dirty="0">
              <a:solidFill>
                <a:schemeClr val="tx2">
                  <a:satMod val="200000"/>
                </a:schemeClr>
              </a:solidFill>
            </a:endParaRPr>
          </a:p>
        </p:txBody>
      </p:sp>
      <p:sp>
        <p:nvSpPr>
          <p:cNvPr id="15363" name="Rectangle 3"/>
          <p:cNvSpPr>
            <a:spLocks noGrp="1" noChangeArrowheads="1"/>
          </p:cNvSpPr>
          <p:nvPr>
            <p:ph type="body" sz="half" idx="1"/>
          </p:nvPr>
        </p:nvSpPr>
        <p:spPr/>
        <p:txBody>
          <a:bodyPr/>
          <a:lstStyle/>
          <a:p>
            <a:pPr eaLnBrk="1" hangingPunct="1"/>
            <a:r>
              <a:rPr lang="en-US" altLang="en-US" sz="2800" smtClean="0"/>
              <a:t>Burgemeester Hudde liet 8 marmeren stenen met een groef inmetselen op precies 9 voet en 5 duim (2,67 meter) boven het Amsterdams Peil.</a:t>
            </a:r>
            <a:endParaRPr lang="nl-NL" altLang="en-US" sz="2800" smtClean="0"/>
          </a:p>
        </p:txBody>
      </p:sp>
      <p:pic>
        <p:nvPicPr>
          <p:cNvPr id="15364" name="Picture 17" descr="http://upload.wikimedia.org/wikipedia/commons/7/7b/Hudde.jpg"/>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4784725" y="1981200"/>
            <a:ext cx="3536950" cy="4114800"/>
          </a:xfrm>
          <a:noFill/>
        </p:spPr>
      </p:pic>
      <p:grpSp>
        <p:nvGrpSpPr>
          <p:cNvPr id="15365" name="Group 8"/>
          <p:cNvGrpSpPr>
            <a:grpSpLocks/>
          </p:cNvGrpSpPr>
          <p:nvPr/>
        </p:nvGrpSpPr>
        <p:grpSpPr bwMode="auto">
          <a:xfrm>
            <a:off x="0" y="2928938"/>
            <a:ext cx="9144000" cy="960437"/>
            <a:chOff x="0" y="43"/>
            <a:chExt cx="5760" cy="605"/>
          </a:xfrm>
        </p:grpSpPr>
        <p:sp>
          <p:nvSpPr>
            <p:cNvPr id="15366" name="Rectangle 5"/>
            <p:cNvSpPr>
              <a:spLocks noChangeArrowheads="1"/>
            </p:cNvSpPr>
            <p:nvPr/>
          </p:nvSpPr>
          <p:spPr bwMode="auto">
            <a:xfrm>
              <a:off x="0" y="43"/>
              <a:ext cx="576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700"/>
                </a:spcBef>
                <a:buClr>
                  <a:schemeClr val="tx2"/>
                </a:buClr>
                <a:buSzPct val="95000"/>
                <a:buFont typeface="Wingdings" pitchFamily="2" charset="2"/>
                <a:buChar char=""/>
                <a:defRPr sz="3000">
                  <a:solidFill>
                    <a:schemeClr val="tx1"/>
                  </a:solidFill>
                  <a:latin typeface="Cambria" pitchFamily="18" charset="0"/>
                </a:defRPr>
              </a:lvl1pPr>
              <a:lvl2pPr marL="742950" indent="-285750" eaLnBrk="0" hangingPunct="0">
                <a:spcBef>
                  <a:spcPct val="20000"/>
                </a:spcBef>
                <a:buClr>
                  <a:schemeClr val="accent2"/>
                </a:buClr>
                <a:buSzPct val="90000"/>
                <a:buFont typeface="Wingdings" pitchFamily="2" charset="2"/>
                <a:buChar char=""/>
                <a:defRPr sz="2600">
                  <a:solidFill>
                    <a:schemeClr val="tx1"/>
                  </a:solidFill>
                  <a:latin typeface="Cambria" pitchFamily="18" charset="0"/>
                </a:defRPr>
              </a:lvl2pPr>
              <a:lvl3pPr marL="1143000" indent="-228600" eaLnBrk="0" hangingPunct="0">
                <a:spcBef>
                  <a:spcPct val="20000"/>
                </a:spcBef>
                <a:buClr>
                  <a:schemeClr val="accent2"/>
                </a:buClr>
                <a:buFont typeface="Wingdings 2" pitchFamily="18" charset="2"/>
                <a:buChar char=""/>
                <a:defRPr sz="2400">
                  <a:solidFill>
                    <a:schemeClr val="tx1"/>
                  </a:solidFill>
                  <a:latin typeface="Cambria" pitchFamily="18" charset="0"/>
                </a:defRPr>
              </a:lvl3pPr>
              <a:lvl4pPr marL="1600200" indent="-228600" eaLnBrk="0" hangingPunct="0">
                <a:spcBef>
                  <a:spcPct val="20000"/>
                </a:spcBef>
                <a:buClr>
                  <a:srgbClr val="FEB80A"/>
                </a:buClr>
                <a:buFont typeface="Wingdings 3" pitchFamily="18" charset="2"/>
                <a:buChar char=""/>
                <a:defRPr sz="2200">
                  <a:solidFill>
                    <a:schemeClr val="tx1"/>
                  </a:solidFill>
                  <a:latin typeface="Cambria" pitchFamily="18" charset="0"/>
                </a:defRPr>
              </a:lvl4pPr>
              <a:lvl5pPr marL="2057400" indent="-228600" eaLnBrk="0" hangingPunct="0">
                <a:spcBef>
                  <a:spcPct val="20000"/>
                </a:spcBef>
                <a:buClr>
                  <a:srgbClr val="FEB80A"/>
                </a:buClr>
                <a:buFont typeface="Wingdings 2" pitchFamily="18" charset="2"/>
                <a:buChar char=""/>
                <a:defRPr sz="2000">
                  <a:solidFill>
                    <a:schemeClr val="tx1"/>
                  </a:solidFill>
                  <a:latin typeface="Cambria" pitchFamily="18" charset="0"/>
                </a:defRPr>
              </a:lvl5pPr>
              <a:lvl6pPr marL="2514600" indent="-228600" eaLnBrk="0" fontAlgn="base" hangingPunct="0">
                <a:spcBef>
                  <a:spcPct val="20000"/>
                </a:spcBef>
                <a:spcAft>
                  <a:spcPct val="0"/>
                </a:spcAft>
                <a:buClr>
                  <a:srgbClr val="FEB80A"/>
                </a:buClr>
                <a:buFont typeface="Wingdings 2" pitchFamily="18" charset="2"/>
                <a:buChar char=""/>
                <a:defRPr sz="2000">
                  <a:solidFill>
                    <a:schemeClr val="tx1"/>
                  </a:solidFill>
                  <a:latin typeface="Cambria" pitchFamily="18" charset="0"/>
                </a:defRPr>
              </a:lvl6pPr>
              <a:lvl7pPr marL="2971800" indent="-228600" eaLnBrk="0" fontAlgn="base" hangingPunct="0">
                <a:spcBef>
                  <a:spcPct val="20000"/>
                </a:spcBef>
                <a:spcAft>
                  <a:spcPct val="0"/>
                </a:spcAft>
                <a:buClr>
                  <a:srgbClr val="FEB80A"/>
                </a:buClr>
                <a:buFont typeface="Wingdings 2" pitchFamily="18" charset="2"/>
                <a:buChar char=""/>
                <a:defRPr sz="2000">
                  <a:solidFill>
                    <a:schemeClr val="tx1"/>
                  </a:solidFill>
                  <a:latin typeface="Cambria" pitchFamily="18" charset="0"/>
                </a:defRPr>
              </a:lvl7pPr>
              <a:lvl8pPr marL="3429000" indent="-228600" eaLnBrk="0" fontAlgn="base" hangingPunct="0">
                <a:spcBef>
                  <a:spcPct val="20000"/>
                </a:spcBef>
                <a:spcAft>
                  <a:spcPct val="0"/>
                </a:spcAft>
                <a:buClr>
                  <a:srgbClr val="FEB80A"/>
                </a:buClr>
                <a:buFont typeface="Wingdings 2" pitchFamily="18" charset="2"/>
                <a:buChar char=""/>
                <a:defRPr sz="2000">
                  <a:solidFill>
                    <a:schemeClr val="tx1"/>
                  </a:solidFill>
                  <a:latin typeface="Cambria" pitchFamily="18" charset="0"/>
                </a:defRPr>
              </a:lvl8pPr>
              <a:lvl9pPr marL="3886200" indent="-228600" eaLnBrk="0" fontAlgn="base" hangingPunct="0">
                <a:spcBef>
                  <a:spcPct val="20000"/>
                </a:spcBef>
                <a:spcAft>
                  <a:spcPct val="0"/>
                </a:spcAft>
                <a:buClr>
                  <a:srgbClr val="FEB80A"/>
                </a:buClr>
                <a:buFont typeface="Wingdings 2" pitchFamily="18" charset="2"/>
                <a:buChar char=""/>
                <a:defRPr sz="2000">
                  <a:solidFill>
                    <a:schemeClr val="tx1"/>
                  </a:solidFill>
                  <a:latin typeface="Cambria" pitchFamily="18" charset="0"/>
                </a:defRPr>
              </a:lvl9pPr>
            </a:lstStyle>
            <a:p>
              <a:pPr eaLnBrk="1" hangingPunct="1">
                <a:spcBef>
                  <a:spcPct val="0"/>
                </a:spcBef>
                <a:buClrTx/>
                <a:buSzTx/>
                <a:buFontTx/>
                <a:buNone/>
              </a:pPr>
              <a:endParaRPr lang="en-US" altLang="en-US" sz="4400">
                <a:solidFill>
                  <a:srgbClr val="33CCCC"/>
                </a:solidFill>
                <a:latin typeface="Times New Roman" pitchFamily="18" charset="0"/>
              </a:endParaRPr>
            </a:p>
          </p:txBody>
        </p:sp>
        <p:sp>
          <p:nvSpPr>
            <p:cNvPr id="15367" name="Rectangle 6"/>
            <p:cNvSpPr>
              <a:spLocks noChangeArrowheads="1"/>
            </p:cNvSpPr>
            <p:nvPr/>
          </p:nvSpPr>
          <p:spPr bwMode="auto">
            <a:xfrm>
              <a:off x="0" y="43"/>
              <a:ext cx="5760" cy="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ts val="700"/>
                </a:spcBef>
                <a:buClr>
                  <a:schemeClr val="tx2"/>
                </a:buClr>
                <a:buSzPct val="95000"/>
                <a:buFont typeface="Wingdings" pitchFamily="2" charset="2"/>
                <a:buChar char=""/>
                <a:defRPr sz="3000">
                  <a:solidFill>
                    <a:schemeClr val="tx1"/>
                  </a:solidFill>
                  <a:latin typeface="Cambria" pitchFamily="18" charset="0"/>
                </a:defRPr>
              </a:lvl1pPr>
              <a:lvl2pPr marL="742950" indent="-285750" eaLnBrk="0" hangingPunct="0">
                <a:spcBef>
                  <a:spcPct val="20000"/>
                </a:spcBef>
                <a:buClr>
                  <a:schemeClr val="accent2"/>
                </a:buClr>
                <a:buSzPct val="90000"/>
                <a:buFont typeface="Wingdings" pitchFamily="2" charset="2"/>
                <a:buChar char=""/>
                <a:defRPr sz="2600">
                  <a:solidFill>
                    <a:schemeClr val="tx1"/>
                  </a:solidFill>
                  <a:latin typeface="Cambria" pitchFamily="18" charset="0"/>
                </a:defRPr>
              </a:lvl2pPr>
              <a:lvl3pPr marL="1143000" indent="-228600" eaLnBrk="0" hangingPunct="0">
                <a:spcBef>
                  <a:spcPct val="20000"/>
                </a:spcBef>
                <a:buClr>
                  <a:schemeClr val="accent2"/>
                </a:buClr>
                <a:buFont typeface="Wingdings 2" pitchFamily="18" charset="2"/>
                <a:buChar char=""/>
                <a:defRPr sz="2400">
                  <a:solidFill>
                    <a:schemeClr val="tx1"/>
                  </a:solidFill>
                  <a:latin typeface="Cambria" pitchFamily="18" charset="0"/>
                </a:defRPr>
              </a:lvl3pPr>
              <a:lvl4pPr marL="1600200" indent="-228600" eaLnBrk="0" hangingPunct="0">
                <a:spcBef>
                  <a:spcPct val="20000"/>
                </a:spcBef>
                <a:buClr>
                  <a:srgbClr val="FEB80A"/>
                </a:buClr>
                <a:buFont typeface="Wingdings 3" pitchFamily="18" charset="2"/>
                <a:buChar char=""/>
                <a:defRPr sz="2200">
                  <a:solidFill>
                    <a:schemeClr val="tx1"/>
                  </a:solidFill>
                  <a:latin typeface="Cambria" pitchFamily="18" charset="0"/>
                </a:defRPr>
              </a:lvl4pPr>
              <a:lvl5pPr marL="2057400" indent="-228600" eaLnBrk="0" hangingPunct="0">
                <a:spcBef>
                  <a:spcPct val="20000"/>
                </a:spcBef>
                <a:buClr>
                  <a:srgbClr val="FEB80A"/>
                </a:buClr>
                <a:buFont typeface="Wingdings 2" pitchFamily="18" charset="2"/>
                <a:buChar char=""/>
                <a:defRPr sz="2000">
                  <a:solidFill>
                    <a:schemeClr val="tx1"/>
                  </a:solidFill>
                  <a:latin typeface="Cambria" pitchFamily="18" charset="0"/>
                </a:defRPr>
              </a:lvl5pPr>
              <a:lvl6pPr marL="2514600" indent="-228600" eaLnBrk="0" fontAlgn="base" hangingPunct="0">
                <a:spcBef>
                  <a:spcPct val="20000"/>
                </a:spcBef>
                <a:spcAft>
                  <a:spcPct val="0"/>
                </a:spcAft>
                <a:buClr>
                  <a:srgbClr val="FEB80A"/>
                </a:buClr>
                <a:buFont typeface="Wingdings 2" pitchFamily="18" charset="2"/>
                <a:buChar char=""/>
                <a:defRPr sz="2000">
                  <a:solidFill>
                    <a:schemeClr val="tx1"/>
                  </a:solidFill>
                  <a:latin typeface="Cambria" pitchFamily="18" charset="0"/>
                </a:defRPr>
              </a:lvl6pPr>
              <a:lvl7pPr marL="2971800" indent="-228600" eaLnBrk="0" fontAlgn="base" hangingPunct="0">
                <a:spcBef>
                  <a:spcPct val="20000"/>
                </a:spcBef>
                <a:spcAft>
                  <a:spcPct val="0"/>
                </a:spcAft>
                <a:buClr>
                  <a:srgbClr val="FEB80A"/>
                </a:buClr>
                <a:buFont typeface="Wingdings 2" pitchFamily="18" charset="2"/>
                <a:buChar char=""/>
                <a:defRPr sz="2000">
                  <a:solidFill>
                    <a:schemeClr val="tx1"/>
                  </a:solidFill>
                  <a:latin typeface="Cambria" pitchFamily="18" charset="0"/>
                </a:defRPr>
              </a:lvl7pPr>
              <a:lvl8pPr marL="3429000" indent="-228600" eaLnBrk="0" fontAlgn="base" hangingPunct="0">
                <a:spcBef>
                  <a:spcPct val="20000"/>
                </a:spcBef>
                <a:spcAft>
                  <a:spcPct val="0"/>
                </a:spcAft>
                <a:buClr>
                  <a:srgbClr val="FEB80A"/>
                </a:buClr>
                <a:buFont typeface="Wingdings 2" pitchFamily="18" charset="2"/>
                <a:buChar char=""/>
                <a:defRPr sz="2000">
                  <a:solidFill>
                    <a:schemeClr val="tx1"/>
                  </a:solidFill>
                  <a:latin typeface="Cambria" pitchFamily="18" charset="0"/>
                </a:defRPr>
              </a:lvl8pPr>
              <a:lvl9pPr marL="3886200" indent="-228600" eaLnBrk="0" fontAlgn="base" hangingPunct="0">
                <a:spcBef>
                  <a:spcPct val="20000"/>
                </a:spcBef>
                <a:spcAft>
                  <a:spcPct val="0"/>
                </a:spcAft>
                <a:buClr>
                  <a:srgbClr val="FEB80A"/>
                </a:buClr>
                <a:buFont typeface="Wingdings 2" pitchFamily="18" charset="2"/>
                <a:buChar char=""/>
                <a:defRPr sz="2000">
                  <a:solidFill>
                    <a:schemeClr val="tx1"/>
                  </a:solidFill>
                  <a:latin typeface="Cambria" pitchFamily="18" charset="0"/>
                </a:defRPr>
              </a:lvl9pPr>
            </a:lstStyle>
            <a:p>
              <a:pPr eaLnBrk="1" hangingPunct="1">
                <a:spcBef>
                  <a:spcPct val="0"/>
                </a:spcBef>
                <a:buClrTx/>
                <a:buSzTx/>
                <a:buFontTx/>
                <a:buNone/>
              </a:pPr>
              <a:r>
                <a:rPr lang="nl-NL" altLang="en-US" sz="900">
                  <a:latin typeface="Times New Roman" pitchFamily="18" charset="0"/>
                  <a:hlinkClick r:id="rId4"/>
                </a:rPr>
                <a:t>  </a:t>
              </a:r>
              <a:r>
                <a:rPr lang="nl-NL" altLang="en-US" sz="5700">
                  <a:latin typeface="Times New Roman" pitchFamily="18" charset="0"/>
                </a:rPr>
                <a:t> </a:t>
              </a:r>
              <a:r>
                <a:rPr lang="nl-NL" altLang="en-US" sz="900">
                  <a:latin typeface="Times New Roman" pitchFamily="18" charset="0"/>
                </a:rPr>
                <a:t>                    </a:t>
              </a:r>
            </a:p>
          </p:txBody>
        </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533400" y="304800"/>
            <a:ext cx="8039100" cy="1143000"/>
          </a:xfrm>
        </p:spPr>
        <p:txBody>
          <a:bodyPr/>
          <a:lstStyle/>
          <a:p>
            <a:pPr eaLnBrk="1" fontAlgn="auto" hangingPunct="1">
              <a:spcAft>
                <a:spcPts val="0"/>
              </a:spcAft>
              <a:defRPr/>
            </a:pPr>
            <a:r>
              <a:rPr lang="en-US" dirty="0" smtClean="0">
                <a:solidFill>
                  <a:schemeClr val="tx2">
                    <a:satMod val="200000"/>
                  </a:schemeClr>
                </a:solidFill>
              </a:rPr>
              <a:t>Hoe is het NAP tot stand </a:t>
            </a:r>
            <a:r>
              <a:rPr lang="en-US" dirty="0" err="1" smtClean="0">
                <a:solidFill>
                  <a:schemeClr val="tx2">
                    <a:satMod val="200000"/>
                  </a:schemeClr>
                </a:solidFill>
              </a:rPr>
              <a:t>gekomen</a:t>
            </a:r>
            <a:r>
              <a:rPr lang="en-US" dirty="0" smtClean="0">
                <a:solidFill>
                  <a:schemeClr val="tx2">
                    <a:satMod val="200000"/>
                  </a:schemeClr>
                </a:solidFill>
              </a:rPr>
              <a:t>?</a:t>
            </a:r>
            <a:endParaRPr lang="nl-NL" b="1" dirty="0">
              <a:solidFill>
                <a:srgbClr val="33CCCC"/>
              </a:solidFill>
              <a:effectLst>
                <a:outerShdw blurRad="38100" dist="38100" dir="2700000" algn="tl">
                  <a:srgbClr val="000000"/>
                </a:outerShdw>
              </a:effectLst>
            </a:endParaRPr>
          </a:p>
        </p:txBody>
      </p:sp>
      <p:sp>
        <p:nvSpPr>
          <p:cNvPr id="16387" name="Rectangle 3"/>
          <p:cNvSpPr>
            <a:spLocks noGrp="1" noChangeArrowheads="1"/>
          </p:cNvSpPr>
          <p:nvPr>
            <p:ph type="body" sz="half" idx="1"/>
          </p:nvPr>
        </p:nvSpPr>
        <p:spPr/>
        <p:txBody>
          <a:bodyPr/>
          <a:lstStyle/>
          <a:p>
            <a:pPr eaLnBrk="1" hangingPunct="1"/>
            <a:r>
              <a:rPr lang="en-US" altLang="en-US" sz="2800" smtClean="0"/>
              <a:t>Deze Huddestenen werden gebruikt om de waterstand te meten: De groef in de steen gaf aan hoe hoog de dijk moest zijn.</a:t>
            </a:r>
            <a:endParaRPr lang="nl-NL" altLang="en-US" sz="2800" smtClean="0"/>
          </a:p>
        </p:txBody>
      </p:sp>
      <p:pic>
        <p:nvPicPr>
          <p:cNvPr id="16388" name="Tijdelijke aanduiding voor illustratie 2"/>
          <p:cNvPicPr>
            <a:picLocks noGrp="1" noChangeAspect="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4459288" y="1052513"/>
            <a:ext cx="4349750" cy="3263900"/>
          </a:xfrm>
        </p:spPr>
      </p:pic>
      <p:pic>
        <p:nvPicPr>
          <p:cNvPr id="16389" name="Afbeelding 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24525" y="4738688"/>
            <a:ext cx="2447925" cy="148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928688" y="500063"/>
            <a:ext cx="7772400" cy="914400"/>
          </a:xfrm>
        </p:spPr>
        <p:txBody>
          <a:bodyPr/>
          <a:lstStyle/>
          <a:p>
            <a:pPr eaLnBrk="1" fontAlgn="auto" hangingPunct="1">
              <a:spcAft>
                <a:spcPts val="0"/>
              </a:spcAft>
              <a:defRPr/>
            </a:pPr>
            <a:r>
              <a:rPr lang="en-US" dirty="0" smtClean="0">
                <a:solidFill>
                  <a:schemeClr val="tx2">
                    <a:satMod val="200000"/>
                  </a:schemeClr>
                </a:solidFill>
              </a:rPr>
              <a:t>Hoe </a:t>
            </a:r>
            <a:r>
              <a:rPr lang="en-US" dirty="0" err="1" smtClean="0">
                <a:solidFill>
                  <a:schemeClr val="tx2">
                    <a:satMod val="200000"/>
                  </a:schemeClr>
                </a:solidFill>
              </a:rPr>
              <a:t>wordt</a:t>
            </a:r>
            <a:r>
              <a:rPr lang="en-US" dirty="0" smtClean="0">
                <a:solidFill>
                  <a:schemeClr val="tx2">
                    <a:satMod val="200000"/>
                  </a:schemeClr>
                </a:solidFill>
              </a:rPr>
              <a:t> het NAP </a:t>
            </a:r>
            <a:r>
              <a:rPr lang="en-US" dirty="0" err="1" smtClean="0">
                <a:solidFill>
                  <a:schemeClr val="tx2">
                    <a:satMod val="200000"/>
                  </a:schemeClr>
                </a:solidFill>
              </a:rPr>
              <a:t>gemeten</a:t>
            </a:r>
            <a:r>
              <a:rPr lang="en-US" dirty="0" smtClean="0">
                <a:solidFill>
                  <a:schemeClr val="tx2">
                    <a:satMod val="200000"/>
                  </a:schemeClr>
                </a:solidFill>
              </a:rPr>
              <a:t>?</a:t>
            </a:r>
            <a:endParaRPr lang="nl-NL" dirty="0">
              <a:solidFill>
                <a:schemeClr val="accent1"/>
              </a:solidFill>
            </a:endParaRPr>
          </a:p>
        </p:txBody>
      </p:sp>
      <p:sp>
        <p:nvSpPr>
          <p:cNvPr id="17411" name="Rectangle 3"/>
          <p:cNvSpPr>
            <a:spLocks noGrp="1" noChangeArrowheads="1"/>
          </p:cNvSpPr>
          <p:nvPr>
            <p:ph idx="1"/>
          </p:nvPr>
        </p:nvSpPr>
        <p:spPr/>
        <p:txBody>
          <a:bodyPr/>
          <a:lstStyle/>
          <a:p>
            <a:pPr marL="639763" indent="-571500" eaLnBrk="1" hangingPunct="1"/>
            <a:r>
              <a:rPr lang="en-US" altLang="en-US" sz="2800" smtClean="0"/>
              <a:t>Door middel van waterpassen. Dit is het meten van de hoogte ten opzichte van NAP.</a:t>
            </a:r>
          </a:p>
          <a:p>
            <a:pPr marL="639763" indent="-571500" eaLnBrk="1" hangingPunct="1">
              <a:buFont typeface="Wingdings" pitchFamily="2" charset="2"/>
              <a:buNone/>
            </a:pPr>
            <a:r>
              <a:rPr lang="en-US" altLang="en-US" sz="2800" smtClean="0"/>
              <a:t>	Dat kan op drie manieren:</a:t>
            </a:r>
          </a:p>
          <a:p>
            <a:pPr marL="952500" lvl="1" indent="-495300" eaLnBrk="1" hangingPunct="1">
              <a:buFont typeface="Wingdings" pitchFamily="2" charset="2"/>
              <a:buAutoNum type="arabicPeriod"/>
            </a:pPr>
            <a:r>
              <a:rPr lang="en-US" altLang="en-US" sz="2400" smtClean="0"/>
              <a:t>Hydrostatische waterpassing</a:t>
            </a:r>
          </a:p>
          <a:p>
            <a:pPr marL="952500" lvl="1" indent="-495300" eaLnBrk="1" hangingPunct="1">
              <a:buFont typeface="Wingdings" pitchFamily="2" charset="2"/>
              <a:buAutoNum type="arabicPeriod"/>
            </a:pPr>
            <a:r>
              <a:rPr lang="en-US" altLang="en-US" sz="2400" smtClean="0"/>
              <a:t>Optische waterpassing</a:t>
            </a:r>
          </a:p>
          <a:p>
            <a:pPr marL="952500" lvl="1" indent="-495300" eaLnBrk="1" hangingPunct="1">
              <a:buFont typeface="Wingdings" pitchFamily="2" charset="2"/>
              <a:buAutoNum type="arabicPeriod"/>
            </a:pPr>
            <a:r>
              <a:rPr lang="en-US" altLang="en-US" sz="2400" smtClean="0"/>
              <a:t>Waterpassen met behulp van GPS</a:t>
            </a:r>
            <a:endParaRPr lang="nl-NL" altLang="en-US" sz="240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914400" y="512763"/>
            <a:ext cx="7772400" cy="914400"/>
          </a:xfrm>
        </p:spPr>
        <p:txBody>
          <a:bodyPr/>
          <a:lstStyle/>
          <a:p>
            <a:pPr eaLnBrk="1" fontAlgn="auto" hangingPunct="1">
              <a:spcAft>
                <a:spcPts val="0"/>
              </a:spcAft>
              <a:defRPr/>
            </a:pPr>
            <a:r>
              <a:rPr lang="en-US" dirty="0" err="1" smtClean="0">
                <a:solidFill>
                  <a:schemeClr val="tx2">
                    <a:satMod val="200000"/>
                  </a:schemeClr>
                </a:solidFill>
              </a:rPr>
              <a:t>Hydrostatisch</a:t>
            </a:r>
            <a:r>
              <a:rPr lang="en-US" dirty="0" smtClean="0">
                <a:solidFill>
                  <a:schemeClr val="tx2">
                    <a:satMod val="200000"/>
                  </a:schemeClr>
                </a:solidFill>
              </a:rPr>
              <a:t> </a:t>
            </a:r>
            <a:r>
              <a:rPr lang="en-US" dirty="0" err="1" smtClean="0">
                <a:solidFill>
                  <a:schemeClr val="tx2">
                    <a:satMod val="200000"/>
                  </a:schemeClr>
                </a:solidFill>
              </a:rPr>
              <a:t>waterpassen</a:t>
            </a:r>
            <a:endParaRPr lang="nl-NL" dirty="0">
              <a:solidFill>
                <a:srgbClr val="33CCCC"/>
              </a:solidFill>
            </a:endParaRPr>
          </a:p>
        </p:txBody>
      </p:sp>
      <p:pic>
        <p:nvPicPr>
          <p:cNvPr id="1843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375" y="1500188"/>
            <a:ext cx="5572125" cy="417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kstvak 5"/>
          <p:cNvSpPr txBox="1"/>
          <p:nvPr/>
        </p:nvSpPr>
        <p:spPr>
          <a:xfrm>
            <a:off x="6715125" y="2000250"/>
            <a:ext cx="2071688" cy="2678113"/>
          </a:xfrm>
          <a:prstGeom prst="rect">
            <a:avLst/>
          </a:prstGeom>
          <a:noFill/>
        </p:spPr>
        <p:txBody>
          <a:bodyPr>
            <a:spAutoFit/>
          </a:bodyPr>
          <a:lstStyle/>
          <a:p>
            <a:pPr>
              <a:defRPr/>
            </a:pPr>
            <a:r>
              <a:rPr lang="nl-NL" sz="2800" dirty="0">
                <a:solidFill>
                  <a:schemeClr val="tx1"/>
                </a:solidFill>
                <a:latin typeface="+mn-lt"/>
              </a:rPr>
              <a:t>Omdat het water in de slang aan beide kanten even hoog staat…</a:t>
            </a:r>
            <a:r>
              <a:rPr lang="nl-NL" sz="2800" dirty="0">
                <a:latin typeface="+mn-lt"/>
              </a:rPr>
              <a:t> </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Kantoor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them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327</TotalTime>
  <Words>791</Words>
  <Application>Microsoft Office PowerPoint</Application>
  <PresentationFormat>Diavoorstelling (4:3)</PresentationFormat>
  <Paragraphs>103</Paragraphs>
  <Slides>15</Slides>
  <Notes>15</Notes>
  <HiddenSlides>0</HiddenSlides>
  <MMClips>0</MMClips>
  <ScaleCrop>false</ScaleCrop>
  <HeadingPairs>
    <vt:vector size="6" baseType="variant">
      <vt:variant>
        <vt:lpstr>Gebruikte lettertypen</vt:lpstr>
      </vt:variant>
      <vt:variant>
        <vt:i4>8</vt:i4>
      </vt:variant>
      <vt:variant>
        <vt:lpstr>Thema</vt:lpstr>
      </vt:variant>
      <vt:variant>
        <vt:i4>1</vt:i4>
      </vt:variant>
      <vt:variant>
        <vt:lpstr>Diatitels</vt:lpstr>
      </vt:variant>
      <vt:variant>
        <vt:i4>15</vt:i4>
      </vt:variant>
    </vt:vector>
  </HeadingPairs>
  <TitlesOfParts>
    <vt:vector size="24" baseType="lpstr">
      <vt:lpstr>Times New Roman</vt:lpstr>
      <vt:lpstr>Arial</vt:lpstr>
      <vt:lpstr>Calibri</vt:lpstr>
      <vt:lpstr>Cambria</vt:lpstr>
      <vt:lpstr>Wingdings</vt:lpstr>
      <vt:lpstr>Wingdings 2</vt:lpstr>
      <vt:lpstr>Wingdings 3</vt:lpstr>
      <vt:lpstr>Verdana</vt:lpstr>
      <vt:lpstr>Metro</vt:lpstr>
      <vt:lpstr>Het NAP versie 1</vt:lpstr>
      <vt:lpstr>Wat is het NAP?</vt:lpstr>
      <vt:lpstr>Wat is het NAP?</vt:lpstr>
      <vt:lpstr>Normaal Amsterdams Peil</vt:lpstr>
      <vt:lpstr>               Hoe is het NAP tot stand  gekomen?</vt:lpstr>
      <vt:lpstr>Hoe is het NAP tot stand gekomen?</vt:lpstr>
      <vt:lpstr>Hoe is het NAP tot stand gekomen?</vt:lpstr>
      <vt:lpstr>Hoe wordt het NAP gemeten?</vt:lpstr>
      <vt:lpstr>Hydrostatisch waterpassen</vt:lpstr>
      <vt:lpstr>Hydrostatisch waterpassen</vt:lpstr>
      <vt:lpstr>Optisch waterpassen</vt:lpstr>
      <vt:lpstr>Waterpassen met behulp van GPS</vt:lpstr>
      <vt:lpstr>Waarvoor wordt het NAP gebruikt?</vt:lpstr>
      <vt:lpstr>Waarvoor wordt het NAP gebruikt?</vt:lpstr>
      <vt:lpstr>PowerPoint-presentatie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Het NAP</dc:title>
  <dc:creator>P. Meijer</dc:creator>
  <cp:lastModifiedBy>Jan van Beers</cp:lastModifiedBy>
  <cp:revision>38</cp:revision>
  <dcterms:created xsi:type="dcterms:W3CDTF">2010-03-31T18:03:30Z</dcterms:created>
  <dcterms:modified xsi:type="dcterms:W3CDTF">2017-12-05T10:55:58Z</dcterms:modified>
</cp:coreProperties>
</file>